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4.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08" r:id="rId4"/>
  </p:sldMasterIdLst>
  <p:notesMasterIdLst>
    <p:notesMasterId r:id="rId29"/>
  </p:notesMasterIdLst>
  <p:sldIdLst>
    <p:sldId id="261" r:id="rId5"/>
    <p:sldId id="284" r:id="rId6"/>
    <p:sldId id="258" r:id="rId7"/>
    <p:sldId id="259" r:id="rId8"/>
    <p:sldId id="260" r:id="rId9"/>
    <p:sldId id="283" r:id="rId10"/>
    <p:sldId id="264" r:id="rId11"/>
    <p:sldId id="263" r:id="rId12"/>
    <p:sldId id="265" r:id="rId13"/>
    <p:sldId id="267"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121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diagrams/_rels/data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image" Target="../media/image17.png"/><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E09FB5-092C-4FAF-93A7-2FB69D217B98}"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91A484D-2ED0-4D99-8465-074E8EB4FE96}">
      <dgm:prSet/>
      <dgm:spPr/>
      <dgm:t>
        <a:bodyPr/>
        <a:lstStyle/>
        <a:p>
          <a:pPr algn="just"/>
          <a:r>
            <a:rPr lang="es-MX" dirty="0">
              <a:latin typeface="Arial" panose="020B0604020202020204" pitchFamily="34" charset="0"/>
              <a:cs typeface="Arial" panose="020B0604020202020204" pitchFamily="34" charset="0"/>
            </a:rPr>
            <a:t>Temperaturas registradas de hasta: 39°C. </a:t>
          </a:r>
          <a:endParaRPr lang="en-US" dirty="0">
            <a:latin typeface="Arial" panose="020B0604020202020204" pitchFamily="34" charset="0"/>
            <a:cs typeface="Arial" panose="020B0604020202020204" pitchFamily="34" charset="0"/>
          </a:endParaRPr>
        </a:p>
      </dgm:t>
    </dgm:pt>
    <dgm:pt modelId="{C1F0C9C1-3A9E-487B-89E5-F03749BCF501}" type="parTrans" cxnId="{8B719295-7AF3-4D9A-A89E-ADA4993D8F85}">
      <dgm:prSet/>
      <dgm:spPr/>
      <dgm:t>
        <a:bodyPr/>
        <a:lstStyle/>
        <a:p>
          <a:endParaRPr lang="en-US"/>
        </a:p>
      </dgm:t>
    </dgm:pt>
    <dgm:pt modelId="{832C14B8-951C-4D3D-B2FE-18BDA076BFE6}" type="sibTrans" cxnId="{8B719295-7AF3-4D9A-A89E-ADA4993D8F85}">
      <dgm:prSet/>
      <dgm:spPr/>
      <dgm:t>
        <a:bodyPr/>
        <a:lstStyle/>
        <a:p>
          <a:endParaRPr lang="en-US"/>
        </a:p>
      </dgm:t>
    </dgm:pt>
    <dgm:pt modelId="{11A9DFA1-1E08-4775-86FC-5522FC0B4F38}">
      <dgm:prSet/>
      <dgm:spPr/>
      <dgm:t>
        <a:bodyPr/>
        <a:lstStyle/>
        <a:p>
          <a:pPr algn="just"/>
          <a:r>
            <a:rPr lang="es-MX" dirty="0" err="1">
              <a:latin typeface="Arial" panose="020B0604020202020204" pitchFamily="34" charset="0"/>
              <a:cs typeface="Arial" panose="020B0604020202020204" pitchFamily="34" charset="0"/>
            </a:rPr>
            <a:t>Atnder</a:t>
          </a:r>
          <a:r>
            <a:rPr lang="es-MX" dirty="0">
              <a:latin typeface="Arial" panose="020B0604020202020204" pitchFamily="34" charset="0"/>
              <a:cs typeface="Arial" panose="020B0604020202020204" pitchFamily="34" charset="0"/>
            </a:rPr>
            <a:t> el mayor número de pacientes de la Ciudad de México.</a:t>
          </a:r>
          <a:endParaRPr lang="en-US" dirty="0">
            <a:latin typeface="Arial" panose="020B0604020202020204" pitchFamily="34" charset="0"/>
            <a:cs typeface="Arial" panose="020B0604020202020204" pitchFamily="34" charset="0"/>
          </a:endParaRPr>
        </a:p>
      </dgm:t>
    </dgm:pt>
    <dgm:pt modelId="{72B6DD26-45B7-4EAC-974E-F73573D5BB51}" type="parTrans" cxnId="{D0BC5AF9-29E5-4E33-BEC8-DB0CE4B23685}">
      <dgm:prSet/>
      <dgm:spPr/>
      <dgm:t>
        <a:bodyPr/>
        <a:lstStyle/>
        <a:p>
          <a:endParaRPr lang="en-US"/>
        </a:p>
      </dgm:t>
    </dgm:pt>
    <dgm:pt modelId="{9CA6A45F-8F5E-4398-A1A0-99809D0D17E4}" type="sibTrans" cxnId="{D0BC5AF9-29E5-4E33-BEC8-DB0CE4B23685}">
      <dgm:prSet/>
      <dgm:spPr/>
      <dgm:t>
        <a:bodyPr/>
        <a:lstStyle/>
        <a:p>
          <a:endParaRPr lang="en-US"/>
        </a:p>
      </dgm:t>
    </dgm:pt>
    <dgm:pt modelId="{9134552A-599D-438E-B55C-E6BCB9D5149A}">
      <dgm:prSet/>
      <dgm:spPr/>
      <dgm:t>
        <a:bodyPr/>
        <a:lstStyle/>
        <a:p>
          <a:r>
            <a:rPr lang="es-MX" dirty="0">
              <a:latin typeface="Arial" panose="020B0604020202020204" pitchFamily="34" charset="0"/>
              <a:cs typeface="Arial" panose="020B0604020202020204" pitchFamily="34" charset="0"/>
            </a:rPr>
            <a:t>Cumplir con los requerimientos de calidad y sanidad</a:t>
          </a:r>
          <a:r>
            <a:rPr lang="es-MX" dirty="0"/>
            <a:t>. </a:t>
          </a:r>
          <a:endParaRPr lang="en-US" dirty="0"/>
        </a:p>
      </dgm:t>
    </dgm:pt>
    <dgm:pt modelId="{E57CBAA9-CD56-4F56-A015-3D06A8FDFD1E}" type="parTrans" cxnId="{DB480DB1-140F-45D2-8CF4-3D6163F58E44}">
      <dgm:prSet/>
      <dgm:spPr/>
      <dgm:t>
        <a:bodyPr/>
        <a:lstStyle/>
        <a:p>
          <a:endParaRPr lang="en-US"/>
        </a:p>
      </dgm:t>
    </dgm:pt>
    <dgm:pt modelId="{41F04B0C-FC7C-4D40-B0BB-41A71B0B0E4E}" type="sibTrans" cxnId="{DB480DB1-140F-45D2-8CF4-3D6163F58E44}">
      <dgm:prSet/>
      <dgm:spPr/>
      <dgm:t>
        <a:bodyPr/>
        <a:lstStyle/>
        <a:p>
          <a:endParaRPr lang="en-US"/>
        </a:p>
      </dgm:t>
    </dgm:pt>
    <mc:AlternateContent xmlns:mc="http://schemas.openxmlformats.org/markup-compatibility/2006">
      <mc:Choice xmlns:a14="http://schemas.microsoft.com/office/drawing/2010/main" Requires="a14">
        <dgm:pt modelId="{11B69A67-C176-44C8-8094-2ADD1AE8F3EB}">
          <dgm:prSet/>
          <dgm:spPr/>
          <dgm:t>
            <a:bodyPr/>
            <a:lstStyle/>
            <a:p>
              <a:r>
                <a:rPr lang="es-MX" dirty="0">
                  <a:latin typeface="Arial" panose="020B0604020202020204" pitchFamily="34" charset="0"/>
                  <a:cs typeface="Arial" panose="020B0604020202020204" pitchFamily="34" charset="0"/>
                </a:rPr>
                <a:t>Temperatura de almacenaje del camarón: </a:t>
              </a:r>
              <a14:m>
                <m:oMath xmlns:m="http://schemas.openxmlformats.org/officeDocument/2006/math">
                  <m:r>
                    <a:rPr lang="es-419" b="0" i="1" smtClean="0">
                      <a:latin typeface="Cambria Math" panose="02040503050406030204" pitchFamily="18" charset="0"/>
                      <a:cs typeface="Arial" panose="020B0604020202020204" pitchFamily="34" charset="0"/>
                    </a:rPr>
                    <m:t>2 </m:t>
                  </m:r>
                  <m:r>
                    <a:rPr lang="es-419" b="0" i="1" smtClean="0">
                      <a:latin typeface="Cambria Math" panose="02040503050406030204" pitchFamily="18" charset="0"/>
                      <a:cs typeface="Arial" panose="020B0604020202020204" pitchFamily="34" charset="0"/>
                    </a:rPr>
                    <m:t>𝑎</m:t>
                  </m:r>
                  <m:r>
                    <a:rPr lang="es-419" b="0" i="1" smtClean="0">
                      <a:latin typeface="Cambria Math" panose="02040503050406030204" pitchFamily="18" charset="0"/>
                      <a:cs typeface="Arial" panose="020B0604020202020204" pitchFamily="34" charset="0"/>
                    </a:rPr>
                    <m:t> 8 °</m:t>
                  </m:r>
                  <m:r>
                    <a:rPr lang="es-419" b="0" i="1" smtClean="0">
                      <a:latin typeface="Cambria Math" panose="02040503050406030204" pitchFamily="18" charset="0"/>
                      <a:cs typeface="Arial" panose="020B0604020202020204" pitchFamily="34" charset="0"/>
                    </a:rPr>
                    <m:t>𝐶</m:t>
                  </m:r>
                </m:oMath>
              </a14:m>
              <a:endParaRPr lang="en-US" dirty="0">
                <a:latin typeface="Arial" panose="020B0604020202020204" pitchFamily="34" charset="0"/>
                <a:cs typeface="Arial" panose="020B0604020202020204" pitchFamily="34" charset="0"/>
              </a:endParaRPr>
            </a:p>
          </dgm:t>
        </dgm:pt>
      </mc:Choice>
      <mc:Fallback>
        <dgm:pt modelId="{11B69A67-C176-44C8-8094-2ADD1AE8F3EB}">
          <dgm:prSet/>
          <dgm:spPr/>
          <dgm:t>
            <a:bodyPr/>
            <a:lstStyle/>
            <a:p>
              <a:r>
                <a:rPr lang="es-MX" dirty="0">
                  <a:latin typeface="Arial" panose="020B0604020202020204" pitchFamily="34" charset="0"/>
                  <a:cs typeface="Arial" panose="020B0604020202020204" pitchFamily="34" charset="0"/>
                </a:rPr>
                <a:t>Temperatura de almacenaje del camarón: </a:t>
              </a:r>
              <a:r>
                <a:rPr lang="es-419" b="0" i="0">
                  <a:latin typeface="Cambria Math" panose="02040503050406030204" pitchFamily="18" charset="0"/>
                  <a:cs typeface="Arial" panose="020B0604020202020204" pitchFamily="34" charset="0"/>
                </a:rPr>
                <a:t>2 𝑎 8 °𝐶</a:t>
              </a:r>
              <a:endParaRPr lang="en-US" dirty="0">
                <a:latin typeface="Arial" panose="020B0604020202020204" pitchFamily="34" charset="0"/>
                <a:cs typeface="Arial" panose="020B0604020202020204" pitchFamily="34" charset="0"/>
              </a:endParaRPr>
            </a:p>
          </dgm:t>
        </dgm:pt>
      </mc:Fallback>
    </mc:AlternateContent>
    <dgm:pt modelId="{CB97D47E-F5CD-46AF-B41B-A5E17C3DF685}" type="parTrans" cxnId="{E5534B62-11FC-4797-9164-AC9DD95B0938}">
      <dgm:prSet/>
      <dgm:spPr/>
      <dgm:t>
        <a:bodyPr/>
        <a:lstStyle/>
        <a:p>
          <a:endParaRPr lang="en-US"/>
        </a:p>
      </dgm:t>
    </dgm:pt>
    <dgm:pt modelId="{4C985669-CA65-46DF-98D0-DB636AF651C8}" type="sibTrans" cxnId="{E5534B62-11FC-4797-9164-AC9DD95B0938}">
      <dgm:prSet/>
      <dgm:spPr/>
      <dgm:t>
        <a:bodyPr/>
        <a:lstStyle/>
        <a:p>
          <a:endParaRPr lang="en-US"/>
        </a:p>
      </dgm:t>
    </dgm:pt>
    <dgm:pt modelId="{0B295F5C-728A-4E2C-8781-93598AF60AC3}" type="pres">
      <dgm:prSet presAssocID="{FBE09FB5-092C-4FAF-93A7-2FB69D217B98}" presName="root" presStyleCnt="0">
        <dgm:presLayoutVars>
          <dgm:dir/>
          <dgm:resizeHandles val="exact"/>
        </dgm:presLayoutVars>
      </dgm:prSet>
      <dgm:spPr/>
    </dgm:pt>
    <dgm:pt modelId="{65ADA726-1E06-4176-A477-6FC99F8CFDEE}" type="pres">
      <dgm:prSet presAssocID="{FBE09FB5-092C-4FAF-93A7-2FB69D217B98}" presName="container" presStyleCnt="0">
        <dgm:presLayoutVars>
          <dgm:dir/>
          <dgm:resizeHandles val="exact"/>
        </dgm:presLayoutVars>
      </dgm:prSet>
      <dgm:spPr/>
    </dgm:pt>
    <dgm:pt modelId="{8B41273F-3A94-4BEF-AA8B-030CF76049AA}" type="pres">
      <dgm:prSet presAssocID="{E91A484D-2ED0-4D99-8465-074E8EB4FE96}" presName="compNode" presStyleCnt="0"/>
      <dgm:spPr/>
    </dgm:pt>
    <dgm:pt modelId="{AA7F5889-11F3-4085-A07E-5E12A5B62142}" type="pres">
      <dgm:prSet presAssocID="{E91A484D-2ED0-4D99-8465-074E8EB4FE96}" presName="iconBgRect" presStyleLbl="bgShp" presStyleIdx="0" presStyleCnt="4"/>
      <dgm:spPr/>
    </dgm:pt>
    <dgm:pt modelId="{C3470367-6BA0-4044-B504-E46E7E190862}" type="pres">
      <dgm:prSet presAssocID="{E91A484D-2ED0-4D99-8465-074E8EB4FE9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rmómetro"/>
        </a:ext>
      </dgm:extLst>
    </dgm:pt>
    <dgm:pt modelId="{7F733CAF-4D4E-46BE-9996-1D85AB565FCF}" type="pres">
      <dgm:prSet presAssocID="{E91A484D-2ED0-4D99-8465-074E8EB4FE96}" presName="spaceRect" presStyleCnt="0"/>
      <dgm:spPr/>
    </dgm:pt>
    <dgm:pt modelId="{BF6E7B1C-3469-4546-B7EB-FEE94E769FC0}" type="pres">
      <dgm:prSet presAssocID="{E91A484D-2ED0-4D99-8465-074E8EB4FE96}" presName="textRect" presStyleLbl="revTx" presStyleIdx="0" presStyleCnt="4" custScaleX="84988">
        <dgm:presLayoutVars>
          <dgm:chMax val="1"/>
          <dgm:chPref val="1"/>
        </dgm:presLayoutVars>
      </dgm:prSet>
      <dgm:spPr/>
    </dgm:pt>
    <dgm:pt modelId="{C48D6F29-D3B9-4D53-9BC1-06E06E89F72A}" type="pres">
      <dgm:prSet presAssocID="{832C14B8-951C-4D3D-B2FE-18BDA076BFE6}" presName="sibTrans" presStyleLbl="sibTrans2D1" presStyleIdx="0" presStyleCnt="0"/>
      <dgm:spPr/>
    </dgm:pt>
    <dgm:pt modelId="{894A71DC-739F-45A1-B8AB-F8D075A5BD68}" type="pres">
      <dgm:prSet presAssocID="{11A9DFA1-1E08-4775-86FC-5522FC0B4F38}" presName="compNode" presStyleCnt="0"/>
      <dgm:spPr/>
    </dgm:pt>
    <dgm:pt modelId="{EF0ADB6F-02FA-45A4-9361-08116DEAC341}" type="pres">
      <dgm:prSet presAssocID="{11A9DFA1-1E08-4775-86FC-5522FC0B4F38}" presName="iconBgRect" presStyleLbl="bgShp" presStyleIdx="1" presStyleCnt="4"/>
      <dgm:spPr/>
    </dgm:pt>
    <dgm:pt modelId="{0505E1D9-A44C-45A7-BC34-90E9768205DA}" type="pres">
      <dgm:prSet presAssocID="{11A9DFA1-1E08-4775-86FC-5522FC0B4F3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tillo de juez"/>
        </a:ext>
      </dgm:extLst>
    </dgm:pt>
    <dgm:pt modelId="{A726E123-A858-4DCB-9977-0471F8B916EA}" type="pres">
      <dgm:prSet presAssocID="{11A9DFA1-1E08-4775-86FC-5522FC0B4F38}" presName="spaceRect" presStyleCnt="0"/>
      <dgm:spPr/>
    </dgm:pt>
    <dgm:pt modelId="{ECDD3081-9A7F-4D99-8FE5-318103FCD8F0}" type="pres">
      <dgm:prSet presAssocID="{11A9DFA1-1E08-4775-86FC-5522FC0B4F38}" presName="textRect" presStyleLbl="revTx" presStyleIdx="1" presStyleCnt="4">
        <dgm:presLayoutVars>
          <dgm:chMax val="1"/>
          <dgm:chPref val="1"/>
        </dgm:presLayoutVars>
      </dgm:prSet>
      <dgm:spPr/>
    </dgm:pt>
    <dgm:pt modelId="{0FD8B9B7-4496-4B56-991D-A74D142955A3}" type="pres">
      <dgm:prSet presAssocID="{9CA6A45F-8F5E-4398-A1A0-99809D0D17E4}" presName="sibTrans" presStyleLbl="sibTrans2D1" presStyleIdx="0" presStyleCnt="0"/>
      <dgm:spPr/>
    </dgm:pt>
    <dgm:pt modelId="{B68BD730-3EC8-4A09-9A45-72FF91CF37F3}" type="pres">
      <dgm:prSet presAssocID="{9134552A-599D-438E-B55C-E6BCB9D5149A}" presName="compNode" presStyleCnt="0"/>
      <dgm:spPr/>
    </dgm:pt>
    <dgm:pt modelId="{1B5957B9-EB19-49AD-B2B0-7CBF70B2C3F7}" type="pres">
      <dgm:prSet presAssocID="{9134552A-599D-438E-B55C-E6BCB9D5149A}" presName="iconBgRect" presStyleLbl="bgShp" presStyleIdx="2" presStyleCnt="4"/>
      <dgm:spPr/>
    </dgm:pt>
    <dgm:pt modelId="{7A86FCBA-6585-40D6-AB55-556B7551DA79}" type="pres">
      <dgm:prSet presAssocID="{9134552A-599D-438E-B55C-E6BCB9D5149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édico"/>
        </a:ext>
      </dgm:extLst>
    </dgm:pt>
    <dgm:pt modelId="{7BBC706C-A5B4-4885-9D5B-CE368C503957}" type="pres">
      <dgm:prSet presAssocID="{9134552A-599D-438E-B55C-E6BCB9D5149A}" presName="spaceRect" presStyleCnt="0"/>
      <dgm:spPr/>
    </dgm:pt>
    <dgm:pt modelId="{0E8A9DA3-9E09-4E54-AFB1-67E802AE0805}" type="pres">
      <dgm:prSet presAssocID="{9134552A-599D-438E-B55C-E6BCB9D5149A}" presName="textRect" presStyleLbl="revTx" presStyleIdx="2" presStyleCnt="4" custScaleX="90758">
        <dgm:presLayoutVars>
          <dgm:chMax val="1"/>
          <dgm:chPref val="1"/>
        </dgm:presLayoutVars>
      </dgm:prSet>
      <dgm:spPr/>
    </dgm:pt>
    <dgm:pt modelId="{B3A06759-2849-46F2-8F0F-7605E4FC36A2}" type="pres">
      <dgm:prSet presAssocID="{41F04B0C-FC7C-4D40-B0BB-41A71B0B0E4E}" presName="sibTrans" presStyleLbl="sibTrans2D1" presStyleIdx="0" presStyleCnt="0"/>
      <dgm:spPr/>
    </dgm:pt>
    <dgm:pt modelId="{54F5A685-BEE5-45F9-8C50-B1DE78EAE273}" type="pres">
      <dgm:prSet presAssocID="{11B69A67-C176-44C8-8094-2ADD1AE8F3EB}" presName="compNode" presStyleCnt="0"/>
      <dgm:spPr/>
    </dgm:pt>
    <dgm:pt modelId="{11847C78-64EB-4631-8AB4-99F3222AE980}" type="pres">
      <dgm:prSet presAssocID="{11B69A67-C176-44C8-8094-2ADD1AE8F3EB}" presName="iconBgRect" presStyleLbl="bgShp" presStyleIdx="3" presStyleCnt="4"/>
      <dgm:spPr/>
    </dgm:pt>
    <dgm:pt modelId="{8B1CF25F-9D16-45D0-90F6-0505C81ED977}" type="pres">
      <dgm:prSet presAssocID="{11B69A67-C176-44C8-8094-2ADD1AE8F3E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ientífico"/>
        </a:ext>
      </dgm:extLst>
    </dgm:pt>
    <dgm:pt modelId="{D18A1BA1-5584-40A3-B0F6-0E576D7E14D3}" type="pres">
      <dgm:prSet presAssocID="{11B69A67-C176-44C8-8094-2ADD1AE8F3EB}" presName="spaceRect" presStyleCnt="0"/>
      <dgm:spPr/>
    </dgm:pt>
    <dgm:pt modelId="{D6508E39-50AC-4358-ACD7-AA92F2C378B2}" type="pres">
      <dgm:prSet presAssocID="{11B69A67-C176-44C8-8094-2ADD1AE8F3EB}" presName="textRect" presStyleLbl="revTx" presStyleIdx="3" presStyleCnt="4">
        <dgm:presLayoutVars>
          <dgm:chMax val="1"/>
          <dgm:chPref val="1"/>
        </dgm:presLayoutVars>
      </dgm:prSet>
      <dgm:spPr/>
    </dgm:pt>
  </dgm:ptLst>
  <dgm:cxnLst>
    <dgm:cxn modelId="{3CB1D51F-4F1C-4740-B93D-BF4DBFCE8C24}" type="presOf" srcId="{9134552A-599D-438E-B55C-E6BCB9D5149A}" destId="{0E8A9DA3-9E09-4E54-AFB1-67E802AE0805}" srcOrd="0" destOrd="0" presId="urn:microsoft.com/office/officeart/2018/2/layout/IconCircleList"/>
    <dgm:cxn modelId="{A3031F20-814B-4BAC-920D-096BCD11C153}" type="presOf" srcId="{11A9DFA1-1E08-4775-86FC-5522FC0B4F38}" destId="{ECDD3081-9A7F-4D99-8FE5-318103FCD8F0}" srcOrd="0" destOrd="0" presId="urn:microsoft.com/office/officeart/2018/2/layout/IconCircleList"/>
    <dgm:cxn modelId="{E5534B62-11FC-4797-9164-AC9DD95B0938}" srcId="{FBE09FB5-092C-4FAF-93A7-2FB69D217B98}" destId="{11B69A67-C176-44C8-8094-2ADD1AE8F3EB}" srcOrd="3" destOrd="0" parTransId="{CB97D47E-F5CD-46AF-B41B-A5E17C3DF685}" sibTransId="{4C985669-CA65-46DF-98D0-DB636AF651C8}"/>
    <dgm:cxn modelId="{8B719295-7AF3-4D9A-A89E-ADA4993D8F85}" srcId="{FBE09FB5-092C-4FAF-93A7-2FB69D217B98}" destId="{E91A484D-2ED0-4D99-8465-074E8EB4FE96}" srcOrd="0" destOrd="0" parTransId="{C1F0C9C1-3A9E-487B-89E5-F03749BCF501}" sibTransId="{832C14B8-951C-4D3D-B2FE-18BDA076BFE6}"/>
    <dgm:cxn modelId="{2725D199-26F9-4E8A-9B34-21611A03FA70}" type="presOf" srcId="{E91A484D-2ED0-4D99-8465-074E8EB4FE96}" destId="{BF6E7B1C-3469-4546-B7EB-FEE94E769FC0}" srcOrd="0" destOrd="0" presId="urn:microsoft.com/office/officeart/2018/2/layout/IconCircleList"/>
    <dgm:cxn modelId="{F0CFDA9D-35BC-4418-A291-A41050D80460}" type="presOf" srcId="{11B69A67-C176-44C8-8094-2ADD1AE8F3EB}" destId="{D6508E39-50AC-4358-ACD7-AA92F2C378B2}" srcOrd="0" destOrd="0" presId="urn:microsoft.com/office/officeart/2018/2/layout/IconCircleList"/>
    <dgm:cxn modelId="{823DCEA1-0302-407E-9B0C-F6492B370C8D}" type="presOf" srcId="{832C14B8-951C-4D3D-B2FE-18BDA076BFE6}" destId="{C48D6F29-D3B9-4D53-9BC1-06E06E89F72A}" srcOrd="0" destOrd="0" presId="urn:microsoft.com/office/officeart/2018/2/layout/IconCircleList"/>
    <dgm:cxn modelId="{C325B8A6-CEE6-47AA-B699-8EC652DA8EB1}" type="presOf" srcId="{FBE09FB5-092C-4FAF-93A7-2FB69D217B98}" destId="{0B295F5C-728A-4E2C-8781-93598AF60AC3}" srcOrd="0" destOrd="0" presId="urn:microsoft.com/office/officeart/2018/2/layout/IconCircleList"/>
    <dgm:cxn modelId="{DB480DB1-140F-45D2-8CF4-3D6163F58E44}" srcId="{FBE09FB5-092C-4FAF-93A7-2FB69D217B98}" destId="{9134552A-599D-438E-B55C-E6BCB9D5149A}" srcOrd="2" destOrd="0" parTransId="{E57CBAA9-CD56-4F56-A015-3D06A8FDFD1E}" sibTransId="{41F04B0C-FC7C-4D40-B0BB-41A71B0B0E4E}"/>
    <dgm:cxn modelId="{302E44C3-2E5F-4356-B586-633663698833}" type="presOf" srcId="{9CA6A45F-8F5E-4398-A1A0-99809D0D17E4}" destId="{0FD8B9B7-4496-4B56-991D-A74D142955A3}" srcOrd="0" destOrd="0" presId="urn:microsoft.com/office/officeart/2018/2/layout/IconCircleList"/>
    <dgm:cxn modelId="{CDC48DED-3A1C-452A-A365-3713D7294C35}" type="presOf" srcId="{41F04B0C-FC7C-4D40-B0BB-41A71B0B0E4E}" destId="{B3A06759-2849-46F2-8F0F-7605E4FC36A2}" srcOrd="0" destOrd="0" presId="urn:microsoft.com/office/officeart/2018/2/layout/IconCircleList"/>
    <dgm:cxn modelId="{D0BC5AF9-29E5-4E33-BEC8-DB0CE4B23685}" srcId="{FBE09FB5-092C-4FAF-93A7-2FB69D217B98}" destId="{11A9DFA1-1E08-4775-86FC-5522FC0B4F38}" srcOrd="1" destOrd="0" parTransId="{72B6DD26-45B7-4EAC-974E-F73573D5BB51}" sibTransId="{9CA6A45F-8F5E-4398-A1A0-99809D0D17E4}"/>
    <dgm:cxn modelId="{F333847A-307E-475D-A21C-477711F0A11C}" type="presParOf" srcId="{0B295F5C-728A-4E2C-8781-93598AF60AC3}" destId="{65ADA726-1E06-4176-A477-6FC99F8CFDEE}" srcOrd="0" destOrd="0" presId="urn:microsoft.com/office/officeart/2018/2/layout/IconCircleList"/>
    <dgm:cxn modelId="{FAA2FFFF-92C9-4269-8476-5A85AB0BCABB}" type="presParOf" srcId="{65ADA726-1E06-4176-A477-6FC99F8CFDEE}" destId="{8B41273F-3A94-4BEF-AA8B-030CF76049AA}" srcOrd="0" destOrd="0" presId="urn:microsoft.com/office/officeart/2018/2/layout/IconCircleList"/>
    <dgm:cxn modelId="{DF99BE73-7D08-4EBA-9555-FC72FBEA3A26}" type="presParOf" srcId="{8B41273F-3A94-4BEF-AA8B-030CF76049AA}" destId="{AA7F5889-11F3-4085-A07E-5E12A5B62142}" srcOrd="0" destOrd="0" presId="urn:microsoft.com/office/officeart/2018/2/layout/IconCircleList"/>
    <dgm:cxn modelId="{C68523D0-A88A-456D-B7C7-871C0D5DB791}" type="presParOf" srcId="{8B41273F-3A94-4BEF-AA8B-030CF76049AA}" destId="{C3470367-6BA0-4044-B504-E46E7E190862}" srcOrd="1" destOrd="0" presId="urn:microsoft.com/office/officeart/2018/2/layout/IconCircleList"/>
    <dgm:cxn modelId="{60377957-4728-4880-B761-9A08D08ABF4A}" type="presParOf" srcId="{8B41273F-3A94-4BEF-AA8B-030CF76049AA}" destId="{7F733CAF-4D4E-46BE-9996-1D85AB565FCF}" srcOrd="2" destOrd="0" presId="urn:microsoft.com/office/officeart/2018/2/layout/IconCircleList"/>
    <dgm:cxn modelId="{6FB79B8B-C1C7-4D32-85AC-4E75B477A0C8}" type="presParOf" srcId="{8B41273F-3A94-4BEF-AA8B-030CF76049AA}" destId="{BF6E7B1C-3469-4546-B7EB-FEE94E769FC0}" srcOrd="3" destOrd="0" presId="urn:microsoft.com/office/officeart/2018/2/layout/IconCircleList"/>
    <dgm:cxn modelId="{4F57B171-07A5-493C-965C-36B6CFBC57BD}" type="presParOf" srcId="{65ADA726-1E06-4176-A477-6FC99F8CFDEE}" destId="{C48D6F29-D3B9-4D53-9BC1-06E06E89F72A}" srcOrd="1" destOrd="0" presId="urn:microsoft.com/office/officeart/2018/2/layout/IconCircleList"/>
    <dgm:cxn modelId="{A7FBC863-4020-4D8B-84E0-AE54C6B70689}" type="presParOf" srcId="{65ADA726-1E06-4176-A477-6FC99F8CFDEE}" destId="{894A71DC-739F-45A1-B8AB-F8D075A5BD68}" srcOrd="2" destOrd="0" presId="urn:microsoft.com/office/officeart/2018/2/layout/IconCircleList"/>
    <dgm:cxn modelId="{4F5E934B-D173-4DB3-B41D-885C71E2E63E}" type="presParOf" srcId="{894A71DC-739F-45A1-B8AB-F8D075A5BD68}" destId="{EF0ADB6F-02FA-45A4-9361-08116DEAC341}" srcOrd="0" destOrd="0" presId="urn:microsoft.com/office/officeart/2018/2/layout/IconCircleList"/>
    <dgm:cxn modelId="{17C0CBF5-B644-4402-B3AB-A46E5F6B4339}" type="presParOf" srcId="{894A71DC-739F-45A1-B8AB-F8D075A5BD68}" destId="{0505E1D9-A44C-45A7-BC34-90E9768205DA}" srcOrd="1" destOrd="0" presId="urn:microsoft.com/office/officeart/2018/2/layout/IconCircleList"/>
    <dgm:cxn modelId="{AA6E2B88-7EDC-4B94-9844-62761CF95ADA}" type="presParOf" srcId="{894A71DC-739F-45A1-B8AB-F8D075A5BD68}" destId="{A726E123-A858-4DCB-9977-0471F8B916EA}" srcOrd="2" destOrd="0" presId="urn:microsoft.com/office/officeart/2018/2/layout/IconCircleList"/>
    <dgm:cxn modelId="{A8CAB71C-9C85-474A-97E8-5F138909A4D3}" type="presParOf" srcId="{894A71DC-739F-45A1-B8AB-F8D075A5BD68}" destId="{ECDD3081-9A7F-4D99-8FE5-318103FCD8F0}" srcOrd="3" destOrd="0" presId="urn:microsoft.com/office/officeart/2018/2/layout/IconCircleList"/>
    <dgm:cxn modelId="{212633F5-C257-4372-A2B1-BDEBA73205A6}" type="presParOf" srcId="{65ADA726-1E06-4176-A477-6FC99F8CFDEE}" destId="{0FD8B9B7-4496-4B56-991D-A74D142955A3}" srcOrd="3" destOrd="0" presId="urn:microsoft.com/office/officeart/2018/2/layout/IconCircleList"/>
    <dgm:cxn modelId="{EB157A18-9CEC-4867-B84B-4FC9971102FD}" type="presParOf" srcId="{65ADA726-1E06-4176-A477-6FC99F8CFDEE}" destId="{B68BD730-3EC8-4A09-9A45-72FF91CF37F3}" srcOrd="4" destOrd="0" presId="urn:microsoft.com/office/officeart/2018/2/layout/IconCircleList"/>
    <dgm:cxn modelId="{4CB86937-4DE4-475A-AFBE-FB7BEC631AD7}" type="presParOf" srcId="{B68BD730-3EC8-4A09-9A45-72FF91CF37F3}" destId="{1B5957B9-EB19-49AD-B2B0-7CBF70B2C3F7}" srcOrd="0" destOrd="0" presId="urn:microsoft.com/office/officeart/2018/2/layout/IconCircleList"/>
    <dgm:cxn modelId="{38B81928-D32C-42F1-9572-40DCA5D62C16}" type="presParOf" srcId="{B68BD730-3EC8-4A09-9A45-72FF91CF37F3}" destId="{7A86FCBA-6585-40D6-AB55-556B7551DA79}" srcOrd="1" destOrd="0" presId="urn:microsoft.com/office/officeart/2018/2/layout/IconCircleList"/>
    <dgm:cxn modelId="{32A8FC2D-D5A2-475C-A7BC-F5A8F9FF63A3}" type="presParOf" srcId="{B68BD730-3EC8-4A09-9A45-72FF91CF37F3}" destId="{7BBC706C-A5B4-4885-9D5B-CE368C503957}" srcOrd="2" destOrd="0" presId="urn:microsoft.com/office/officeart/2018/2/layout/IconCircleList"/>
    <dgm:cxn modelId="{8E6833C5-DB58-47EC-801C-99F1C8BFAE01}" type="presParOf" srcId="{B68BD730-3EC8-4A09-9A45-72FF91CF37F3}" destId="{0E8A9DA3-9E09-4E54-AFB1-67E802AE0805}" srcOrd="3" destOrd="0" presId="urn:microsoft.com/office/officeart/2018/2/layout/IconCircleList"/>
    <dgm:cxn modelId="{9A1EB0B5-17FC-4558-ADA1-1C72B749DA2A}" type="presParOf" srcId="{65ADA726-1E06-4176-A477-6FC99F8CFDEE}" destId="{B3A06759-2849-46F2-8F0F-7605E4FC36A2}" srcOrd="5" destOrd="0" presId="urn:microsoft.com/office/officeart/2018/2/layout/IconCircleList"/>
    <dgm:cxn modelId="{7C95B7B9-E4E8-42F2-8579-96297E2C4B2C}" type="presParOf" srcId="{65ADA726-1E06-4176-A477-6FC99F8CFDEE}" destId="{54F5A685-BEE5-45F9-8C50-B1DE78EAE273}" srcOrd="6" destOrd="0" presId="urn:microsoft.com/office/officeart/2018/2/layout/IconCircleList"/>
    <dgm:cxn modelId="{92433393-C5D2-4DEB-9B94-54DC2609F5F1}" type="presParOf" srcId="{54F5A685-BEE5-45F9-8C50-B1DE78EAE273}" destId="{11847C78-64EB-4631-8AB4-99F3222AE980}" srcOrd="0" destOrd="0" presId="urn:microsoft.com/office/officeart/2018/2/layout/IconCircleList"/>
    <dgm:cxn modelId="{A6396EAF-954E-48D4-8281-060EB2F7BB15}" type="presParOf" srcId="{54F5A685-BEE5-45F9-8C50-B1DE78EAE273}" destId="{8B1CF25F-9D16-45D0-90F6-0505C81ED977}" srcOrd="1" destOrd="0" presId="urn:microsoft.com/office/officeart/2018/2/layout/IconCircleList"/>
    <dgm:cxn modelId="{5B15F0C9-F9FD-4ABA-AF62-57402275231E}" type="presParOf" srcId="{54F5A685-BEE5-45F9-8C50-B1DE78EAE273}" destId="{D18A1BA1-5584-40A3-B0F6-0E576D7E14D3}" srcOrd="2" destOrd="0" presId="urn:microsoft.com/office/officeart/2018/2/layout/IconCircleList"/>
    <dgm:cxn modelId="{C16FC2B9-1C5D-43B4-8DF8-E426C6A07D34}" type="presParOf" srcId="{54F5A685-BEE5-45F9-8C50-B1DE78EAE273}" destId="{D6508E39-50AC-4358-ACD7-AA92F2C378B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E09FB5-092C-4FAF-93A7-2FB69D217B98}"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91A484D-2ED0-4D99-8465-074E8EB4FE96}">
      <dgm:prSet/>
      <dgm:spPr/>
      <dgm:t>
        <a:bodyPr/>
        <a:lstStyle/>
        <a:p>
          <a:pPr algn="just"/>
          <a:r>
            <a:rPr lang="es-MX" dirty="0">
              <a:latin typeface="Arial" panose="020B0604020202020204" pitchFamily="34" charset="0"/>
              <a:cs typeface="Arial" panose="020B0604020202020204" pitchFamily="34" charset="0"/>
            </a:rPr>
            <a:t>Temperaturas registradas de hasta: 39°C. </a:t>
          </a:r>
          <a:endParaRPr lang="en-US" dirty="0">
            <a:latin typeface="Arial" panose="020B0604020202020204" pitchFamily="34" charset="0"/>
            <a:cs typeface="Arial" panose="020B0604020202020204" pitchFamily="34" charset="0"/>
          </a:endParaRPr>
        </a:p>
      </dgm:t>
    </dgm:pt>
    <dgm:pt modelId="{C1F0C9C1-3A9E-487B-89E5-F03749BCF501}" type="parTrans" cxnId="{8B719295-7AF3-4D9A-A89E-ADA4993D8F85}">
      <dgm:prSet/>
      <dgm:spPr/>
      <dgm:t>
        <a:bodyPr/>
        <a:lstStyle/>
        <a:p>
          <a:endParaRPr lang="en-US"/>
        </a:p>
      </dgm:t>
    </dgm:pt>
    <dgm:pt modelId="{832C14B8-951C-4D3D-B2FE-18BDA076BFE6}" type="sibTrans" cxnId="{8B719295-7AF3-4D9A-A89E-ADA4993D8F85}">
      <dgm:prSet/>
      <dgm:spPr/>
      <dgm:t>
        <a:bodyPr/>
        <a:lstStyle/>
        <a:p>
          <a:endParaRPr lang="en-US"/>
        </a:p>
      </dgm:t>
    </dgm:pt>
    <dgm:pt modelId="{11A9DFA1-1E08-4775-86FC-5522FC0B4F38}">
      <dgm:prSet/>
      <dgm:spPr/>
      <dgm:t>
        <a:bodyPr/>
        <a:lstStyle/>
        <a:p>
          <a:pPr algn="just"/>
          <a:r>
            <a:rPr lang="es-MX" dirty="0" err="1">
              <a:latin typeface="Arial" panose="020B0604020202020204" pitchFamily="34" charset="0"/>
              <a:cs typeface="Arial" panose="020B0604020202020204" pitchFamily="34" charset="0"/>
            </a:rPr>
            <a:t>Atnder</a:t>
          </a:r>
          <a:r>
            <a:rPr lang="es-MX" dirty="0">
              <a:latin typeface="Arial" panose="020B0604020202020204" pitchFamily="34" charset="0"/>
              <a:cs typeface="Arial" panose="020B0604020202020204" pitchFamily="34" charset="0"/>
            </a:rPr>
            <a:t> el mayor número de pacientes de la Ciudad de México.</a:t>
          </a:r>
          <a:endParaRPr lang="en-US" dirty="0">
            <a:latin typeface="Arial" panose="020B0604020202020204" pitchFamily="34" charset="0"/>
            <a:cs typeface="Arial" panose="020B0604020202020204" pitchFamily="34" charset="0"/>
          </a:endParaRPr>
        </a:p>
      </dgm:t>
    </dgm:pt>
    <dgm:pt modelId="{72B6DD26-45B7-4EAC-974E-F73573D5BB51}" type="parTrans" cxnId="{D0BC5AF9-29E5-4E33-BEC8-DB0CE4B23685}">
      <dgm:prSet/>
      <dgm:spPr/>
      <dgm:t>
        <a:bodyPr/>
        <a:lstStyle/>
        <a:p>
          <a:endParaRPr lang="en-US"/>
        </a:p>
      </dgm:t>
    </dgm:pt>
    <dgm:pt modelId="{9CA6A45F-8F5E-4398-A1A0-99809D0D17E4}" type="sibTrans" cxnId="{D0BC5AF9-29E5-4E33-BEC8-DB0CE4B23685}">
      <dgm:prSet/>
      <dgm:spPr/>
      <dgm:t>
        <a:bodyPr/>
        <a:lstStyle/>
        <a:p>
          <a:endParaRPr lang="en-US"/>
        </a:p>
      </dgm:t>
    </dgm:pt>
    <dgm:pt modelId="{9134552A-599D-438E-B55C-E6BCB9D5149A}">
      <dgm:prSet/>
      <dgm:spPr/>
      <dgm:t>
        <a:bodyPr/>
        <a:lstStyle/>
        <a:p>
          <a:r>
            <a:rPr lang="es-MX" dirty="0">
              <a:latin typeface="Arial" panose="020B0604020202020204" pitchFamily="34" charset="0"/>
              <a:cs typeface="Arial" panose="020B0604020202020204" pitchFamily="34" charset="0"/>
            </a:rPr>
            <a:t>Cumplir con los requerimientos de calidad y sanidad</a:t>
          </a:r>
          <a:r>
            <a:rPr lang="es-MX" dirty="0"/>
            <a:t>. </a:t>
          </a:r>
          <a:endParaRPr lang="en-US" dirty="0"/>
        </a:p>
      </dgm:t>
    </dgm:pt>
    <dgm:pt modelId="{E57CBAA9-CD56-4F56-A015-3D06A8FDFD1E}" type="parTrans" cxnId="{DB480DB1-140F-45D2-8CF4-3D6163F58E44}">
      <dgm:prSet/>
      <dgm:spPr/>
      <dgm:t>
        <a:bodyPr/>
        <a:lstStyle/>
        <a:p>
          <a:endParaRPr lang="en-US"/>
        </a:p>
      </dgm:t>
    </dgm:pt>
    <dgm:pt modelId="{41F04B0C-FC7C-4D40-B0BB-41A71B0B0E4E}" type="sibTrans" cxnId="{DB480DB1-140F-45D2-8CF4-3D6163F58E44}">
      <dgm:prSet/>
      <dgm:spPr/>
      <dgm:t>
        <a:bodyPr/>
        <a:lstStyle/>
        <a:p>
          <a:endParaRPr lang="en-US"/>
        </a:p>
      </dgm:t>
    </dgm:pt>
    <dgm:pt modelId="{11B69A67-C176-44C8-8094-2ADD1AE8F3EB}">
      <dgm:prSet/>
      <dgm:spPr>
        <a:blipFill>
          <a:blip xmlns:r="http://schemas.openxmlformats.org/officeDocument/2006/relationships" r:embed="rId1"/>
          <a:stretch>
            <a:fillRect l="-5981" b="-565"/>
          </a:stretch>
        </a:blipFill>
      </dgm:spPr>
      <dgm:t>
        <a:bodyPr/>
        <a:lstStyle/>
        <a:p>
          <a:r>
            <a:rPr lang="es-MX">
              <a:noFill/>
            </a:rPr>
            <a:t> </a:t>
          </a:r>
        </a:p>
      </dgm:t>
    </dgm:pt>
    <dgm:pt modelId="{CB97D47E-F5CD-46AF-B41B-A5E17C3DF685}" type="parTrans" cxnId="{E5534B62-11FC-4797-9164-AC9DD95B0938}">
      <dgm:prSet/>
      <dgm:spPr/>
      <dgm:t>
        <a:bodyPr/>
        <a:lstStyle/>
        <a:p>
          <a:endParaRPr lang="en-US"/>
        </a:p>
      </dgm:t>
    </dgm:pt>
    <dgm:pt modelId="{4C985669-CA65-46DF-98D0-DB636AF651C8}" type="sibTrans" cxnId="{E5534B62-11FC-4797-9164-AC9DD95B0938}">
      <dgm:prSet/>
      <dgm:spPr/>
      <dgm:t>
        <a:bodyPr/>
        <a:lstStyle/>
        <a:p>
          <a:endParaRPr lang="en-US"/>
        </a:p>
      </dgm:t>
    </dgm:pt>
    <dgm:pt modelId="{0B295F5C-728A-4E2C-8781-93598AF60AC3}" type="pres">
      <dgm:prSet presAssocID="{FBE09FB5-092C-4FAF-93A7-2FB69D217B98}" presName="root" presStyleCnt="0">
        <dgm:presLayoutVars>
          <dgm:dir/>
          <dgm:resizeHandles val="exact"/>
        </dgm:presLayoutVars>
      </dgm:prSet>
      <dgm:spPr/>
    </dgm:pt>
    <dgm:pt modelId="{65ADA726-1E06-4176-A477-6FC99F8CFDEE}" type="pres">
      <dgm:prSet presAssocID="{FBE09FB5-092C-4FAF-93A7-2FB69D217B98}" presName="container" presStyleCnt="0">
        <dgm:presLayoutVars>
          <dgm:dir/>
          <dgm:resizeHandles val="exact"/>
        </dgm:presLayoutVars>
      </dgm:prSet>
      <dgm:spPr/>
    </dgm:pt>
    <dgm:pt modelId="{8B41273F-3A94-4BEF-AA8B-030CF76049AA}" type="pres">
      <dgm:prSet presAssocID="{E91A484D-2ED0-4D99-8465-074E8EB4FE96}" presName="compNode" presStyleCnt="0"/>
      <dgm:spPr/>
    </dgm:pt>
    <dgm:pt modelId="{AA7F5889-11F3-4085-A07E-5E12A5B62142}" type="pres">
      <dgm:prSet presAssocID="{E91A484D-2ED0-4D99-8465-074E8EB4FE96}" presName="iconBgRect" presStyleLbl="bgShp" presStyleIdx="0" presStyleCnt="4"/>
      <dgm:spPr/>
    </dgm:pt>
    <dgm:pt modelId="{C3470367-6BA0-4044-B504-E46E7E190862}" type="pres">
      <dgm:prSet presAssocID="{E91A484D-2ED0-4D99-8465-074E8EB4FE96}" presName="iconRect" presStyleLbl="node1" presStyleIdx="0"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Termómetro"/>
        </a:ext>
      </dgm:extLst>
    </dgm:pt>
    <dgm:pt modelId="{7F733CAF-4D4E-46BE-9996-1D85AB565FCF}" type="pres">
      <dgm:prSet presAssocID="{E91A484D-2ED0-4D99-8465-074E8EB4FE96}" presName="spaceRect" presStyleCnt="0"/>
      <dgm:spPr/>
    </dgm:pt>
    <dgm:pt modelId="{BF6E7B1C-3469-4546-B7EB-FEE94E769FC0}" type="pres">
      <dgm:prSet presAssocID="{E91A484D-2ED0-4D99-8465-074E8EB4FE96}" presName="textRect" presStyleLbl="revTx" presStyleIdx="0" presStyleCnt="4" custScaleX="84988">
        <dgm:presLayoutVars>
          <dgm:chMax val="1"/>
          <dgm:chPref val="1"/>
        </dgm:presLayoutVars>
      </dgm:prSet>
      <dgm:spPr/>
    </dgm:pt>
    <dgm:pt modelId="{C48D6F29-D3B9-4D53-9BC1-06E06E89F72A}" type="pres">
      <dgm:prSet presAssocID="{832C14B8-951C-4D3D-B2FE-18BDA076BFE6}" presName="sibTrans" presStyleLbl="sibTrans2D1" presStyleIdx="0" presStyleCnt="0"/>
      <dgm:spPr/>
    </dgm:pt>
    <dgm:pt modelId="{894A71DC-739F-45A1-B8AB-F8D075A5BD68}" type="pres">
      <dgm:prSet presAssocID="{11A9DFA1-1E08-4775-86FC-5522FC0B4F38}" presName="compNode" presStyleCnt="0"/>
      <dgm:spPr/>
    </dgm:pt>
    <dgm:pt modelId="{EF0ADB6F-02FA-45A4-9361-08116DEAC341}" type="pres">
      <dgm:prSet presAssocID="{11A9DFA1-1E08-4775-86FC-5522FC0B4F38}" presName="iconBgRect" presStyleLbl="bgShp" presStyleIdx="1" presStyleCnt="4"/>
      <dgm:spPr/>
    </dgm:pt>
    <dgm:pt modelId="{0505E1D9-A44C-45A7-BC34-90E9768205DA}" type="pres">
      <dgm:prSet presAssocID="{11A9DFA1-1E08-4775-86FC-5522FC0B4F38}"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Martillo de juez"/>
        </a:ext>
      </dgm:extLst>
    </dgm:pt>
    <dgm:pt modelId="{A726E123-A858-4DCB-9977-0471F8B916EA}" type="pres">
      <dgm:prSet presAssocID="{11A9DFA1-1E08-4775-86FC-5522FC0B4F38}" presName="spaceRect" presStyleCnt="0"/>
      <dgm:spPr/>
    </dgm:pt>
    <dgm:pt modelId="{ECDD3081-9A7F-4D99-8FE5-318103FCD8F0}" type="pres">
      <dgm:prSet presAssocID="{11A9DFA1-1E08-4775-86FC-5522FC0B4F38}" presName="textRect" presStyleLbl="revTx" presStyleIdx="1" presStyleCnt="4">
        <dgm:presLayoutVars>
          <dgm:chMax val="1"/>
          <dgm:chPref val="1"/>
        </dgm:presLayoutVars>
      </dgm:prSet>
      <dgm:spPr/>
    </dgm:pt>
    <dgm:pt modelId="{0FD8B9B7-4496-4B56-991D-A74D142955A3}" type="pres">
      <dgm:prSet presAssocID="{9CA6A45F-8F5E-4398-A1A0-99809D0D17E4}" presName="sibTrans" presStyleLbl="sibTrans2D1" presStyleIdx="0" presStyleCnt="0"/>
      <dgm:spPr/>
    </dgm:pt>
    <dgm:pt modelId="{B68BD730-3EC8-4A09-9A45-72FF91CF37F3}" type="pres">
      <dgm:prSet presAssocID="{9134552A-599D-438E-B55C-E6BCB9D5149A}" presName="compNode" presStyleCnt="0"/>
      <dgm:spPr/>
    </dgm:pt>
    <dgm:pt modelId="{1B5957B9-EB19-49AD-B2B0-7CBF70B2C3F7}" type="pres">
      <dgm:prSet presAssocID="{9134552A-599D-438E-B55C-E6BCB9D5149A}" presName="iconBgRect" presStyleLbl="bgShp" presStyleIdx="2" presStyleCnt="4"/>
      <dgm:spPr/>
    </dgm:pt>
    <dgm:pt modelId="{7A86FCBA-6585-40D6-AB55-556B7551DA79}" type="pres">
      <dgm:prSet presAssocID="{9134552A-599D-438E-B55C-E6BCB9D5149A}"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Médico"/>
        </a:ext>
      </dgm:extLst>
    </dgm:pt>
    <dgm:pt modelId="{7BBC706C-A5B4-4885-9D5B-CE368C503957}" type="pres">
      <dgm:prSet presAssocID="{9134552A-599D-438E-B55C-E6BCB9D5149A}" presName="spaceRect" presStyleCnt="0"/>
      <dgm:spPr/>
    </dgm:pt>
    <dgm:pt modelId="{0E8A9DA3-9E09-4E54-AFB1-67E802AE0805}" type="pres">
      <dgm:prSet presAssocID="{9134552A-599D-438E-B55C-E6BCB9D5149A}" presName="textRect" presStyleLbl="revTx" presStyleIdx="2" presStyleCnt="4" custScaleX="90758">
        <dgm:presLayoutVars>
          <dgm:chMax val="1"/>
          <dgm:chPref val="1"/>
        </dgm:presLayoutVars>
      </dgm:prSet>
      <dgm:spPr/>
    </dgm:pt>
    <dgm:pt modelId="{B3A06759-2849-46F2-8F0F-7605E4FC36A2}" type="pres">
      <dgm:prSet presAssocID="{41F04B0C-FC7C-4D40-B0BB-41A71B0B0E4E}" presName="sibTrans" presStyleLbl="sibTrans2D1" presStyleIdx="0" presStyleCnt="0"/>
      <dgm:spPr/>
    </dgm:pt>
    <dgm:pt modelId="{54F5A685-BEE5-45F9-8C50-B1DE78EAE273}" type="pres">
      <dgm:prSet presAssocID="{11B69A67-C176-44C8-8094-2ADD1AE8F3EB}" presName="compNode" presStyleCnt="0"/>
      <dgm:spPr/>
    </dgm:pt>
    <dgm:pt modelId="{11847C78-64EB-4631-8AB4-99F3222AE980}" type="pres">
      <dgm:prSet presAssocID="{11B69A67-C176-44C8-8094-2ADD1AE8F3EB}" presName="iconBgRect" presStyleLbl="bgShp" presStyleIdx="3" presStyleCnt="4"/>
      <dgm:spPr/>
    </dgm:pt>
    <dgm:pt modelId="{8B1CF25F-9D16-45D0-90F6-0505C81ED977}" type="pres">
      <dgm:prSet presAssocID="{11B69A67-C176-44C8-8094-2ADD1AE8F3EB}"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Científico"/>
        </a:ext>
      </dgm:extLst>
    </dgm:pt>
    <dgm:pt modelId="{D18A1BA1-5584-40A3-B0F6-0E576D7E14D3}" type="pres">
      <dgm:prSet presAssocID="{11B69A67-C176-44C8-8094-2ADD1AE8F3EB}" presName="spaceRect" presStyleCnt="0"/>
      <dgm:spPr/>
    </dgm:pt>
    <dgm:pt modelId="{D6508E39-50AC-4358-ACD7-AA92F2C378B2}" type="pres">
      <dgm:prSet presAssocID="{11B69A67-C176-44C8-8094-2ADD1AE8F3EB}" presName="textRect" presStyleLbl="revTx" presStyleIdx="3" presStyleCnt="4">
        <dgm:presLayoutVars>
          <dgm:chMax val="1"/>
          <dgm:chPref val="1"/>
        </dgm:presLayoutVars>
      </dgm:prSet>
      <dgm:spPr/>
    </dgm:pt>
  </dgm:ptLst>
  <dgm:cxnLst>
    <dgm:cxn modelId="{3CB1D51F-4F1C-4740-B93D-BF4DBFCE8C24}" type="presOf" srcId="{9134552A-599D-438E-B55C-E6BCB9D5149A}" destId="{0E8A9DA3-9E09-4E54-AFB1-67E802AE0805}" srcOrd="0" destOrd="0" presId="urn:microsoft.com/office/officeart/2018/2/layout/IconCircleList"/>
    <dgm:cxn modelId="{A3031F20-814B-4BAC-920D-096BCD11C153}" type="presOf" srcId="{11A9DFA1-1E08-4775-86FC-5522FC0B4F38}" destId="{ECDD3081-9A7F-4D99-8FE5-318103FCD8F0}" srcOrd="0" destOrd="0" presId="urn:microsoft.com/office/officeart/2018/2/layout/IconCircleList"/>
    <dgm:cxn modelId="{E5534B62-11FC-4797-9164-AC9DD95B0938}" srcId="{FBE09FB5-092C-4FAF-93A7-2FB69D217B98}" destId="{11B69A67-C176-44C8-8094-2ADD1AE8F3EB}" srcOrd="3" destOrd="0" parTransId="{CB97D47E-F5CD-46AF-B41B-A5E17C3DF685}" sibTransId="{4C985669-CA65-46DF-98D0-DB636AF651C8}"/>
    <dgm:cxn modelId="{8B719295-7AF3-4D9A-A89E-ADA4993D8F85}" srcId="{FBE09FB5-092C-4FAF-93A7-2FB69D217B98}" destId="{E91A484D-2ED0-4D99-8465-074E8EB4FE96}" srcOrd="0" destOrd="0" parTransId="{C1F0C9C1-3A9E-487B-89E5-F03749BCF501}" sibTransId="{832C14B8-951C-4D3D-B2FE-18BDA076BFE6}"/>
    <dgm:cxn modelId="{2725D199-26F9-4E8A-9B34-21611A03FA70}" type="presOf" srcId="{E91A484D-2ED0-4D99-8465-074E8EB4FE96}" destId="{BF6E7B1C-3469-4546-B7EB-FEE94E769FC0}" srcOrd="0" destOrd="0" presId="urn:microsoft.com/office/officeart/2018/2/layout/IconCircleList"/>
    <dgm:cxn modelId="{F0CFDA9D-35BC-4418-A291-A41050D80460}" type="presOf" srcId="{11B69A67-C176-44C8-8094-2ADD1AE8F3EB}" destId="{D6508E39-50AC-4358-ACD7-AA92F2C378B2}" srcOrd="0" destOrd="0" presId="urn:microsoft.com/office/officeart/2018/2/layout/IconCircleList"/>
    <dgm:cxn modelId="{823DCEA1-0302-407E-9B0C-F6492B370C8D}" type="presOf" srcId="{832C14B8-951C-4D3D-B2FE-18BDA076BFE6}" destId="{C48D6F29-D3B9-4D53-9BC1-06E06E89F72A}" srcOrd="0" destOrd="0" presId="urn:microsoft.com/office/officeart/2018/2/layout/IconCircleList"/>
    <dgm:cxn modelId="{C325B8A6-CEE6-47AA-B699-8EC652DA8EB1}" type="presOf" srcId="{FBE09FB5-092C-4FAF-93A7-2FB69D217B98}" destId="{0B295F5C-728A-4E2C-8781-93598AF60AC3}" srcOrd="0" destOrd="0" presId="urn:microsoft.com/office/officeart/2018/2/layout/IconCircleList"/>
    <dgm:cxn modelId="{DB480DB1-140F-45D2-8CF4-3D6163F58E44}" srcId="{FBE09FB5-092C-4FAF-93A7-2FB69D217B98}" destId="{9134552A-599D-438E-B55C-E6BCB9D5149A}" srcOrd="2" destOrd="0" parTransId="{E57CBAA9-CD56-4F56-A015-3D06A8FDFD1E}" sibTransId="{41F04B0C-FC7C-4D40-B0BB-41A71B0B0E4E}"/>
    <dgm:cxn modelId="{302E44C3-2E5F-4356-B586-633663698833}" type="presOf" srcId="{9CA6A45F-8F5E-4398-A1A0-99809D0D17E4}" destId="{0FD8B9B7-4496-4B56-991D-A74D142955A3}" srcOrd="0" destOrd="0" presId="urn:microsoft.com/office/officeart/2018/2/layout/IconCircleList"/>
    <dgm:cxn modelId="{CDC48DED-3A1C-452A-A365-3713D7294C35}" type="presOf" srcId="{41F04B0C-FC7C-4D40-B0BB-41A71B0B0E4E}" destId="{B3A06759-2849-46F2-8F0F-7605E4FC36A2}" srcOrd="0" destOrd="0" presId="urn:microsoft.com/office/officeart/2018/2/layout/IconCircleList"/>
    <dgm:cxn modelId="{D0BC5AF9-29E5-4E33-BEC8-DB0CE4B23685}" srcId="{FBE09FB5-092C-4FAF-93A7-2FB69D217B98}" destId="{11A9DFA1-1E08-4775-86FC-5522FC0B4F38}" srcOrd="1" destOrd="0" parTransId="{72B6DD26-45B7-4EAC-974E-F73573D5BB51}" sibTransId="{9CA6A45F-8F5E-4398-A1A0-99809D0D17E4}"/>
    <dgm:cxn modelId="{F333847A-307E-475D-A21C-477711F0A11C}" type="presParOf" srcId="{0B295F5C-728A-4E2C-8781-93598AF60AC3}" destId="{65ADA726-1E06-4176-A477-6FC99F8CFDEE}" srcOrd="0" destOrd="0" presId="urn:microsoft.com/office/officeart/2018/2/layout/IconCircleList"/>
    <dgm:cxn modelId="{FAA2FFFF-92C9-4269-8476-5A85AB0BCABB}" type="presParOf" srcId="{65ADA726-1E06-4176-A477-6FC99F8CFDEE}" destId="{8B41273F-3A94-4BEF-AA8B-030CF76049AA}" srcOrd="0" destOrd="0" presId="urn:microsoft.com/office/officeart/2018/2/layout/IconCircleList"/>
    <dgm:cxn modelId="{DF99BE73-7D08-4EBA-9555-FC72FBEA3A26}" type="presParOf" srcId="{8B41273F-3A94-4BEF-AA8B-030CF76049AA}" destId="{AA7F5889-11F3-4085-A07E-5E12A5B62142}" srcOrd="0" destOrd="0" presId="urn:microsoft.com/office/officeart/2018/2/layout/IconCircleList"/>
    <dgm:cxn modelId="{C68523D0-A88A-456D-B7C7-871C0D5DB791}" type="presParOf" srcId="{8B41273F-3A94-4BEF-AA8B-030CF76049AA}" destId="{C3470367-6BA0-4044-B504-E46E7E190862}" srcOrd="1" destOrd="0" presId="urn:microsoft.com/office/officeart/2018/2/layout/IconCircleList"/>
    <dgm:cxn modelId="{60377957-4728-4880-B761-9A08D08ABF4A}" type="presParOf" srcId="{8B41273F-3A94-4BEF-AA8B-030CF76049AA}" destId="{7F733CAF-4D4E-46BE-9996-1D85AB565FCF}" srcOrd="2" destOrd="0" presId="urn:microsoft.com/office/officeart/2018/2/layout/IconCircleList"/>
    <dgm:cxn modelId="{6FB79B8B-C1C7-4D32-85AC-4E75B477A0C8}" type="presParOf" srcId="{8B41273F-3A94-4BEF-AA8B-030CF76049AA}" destId="{BF6E7B1C-3469-4546-B7EB-FEE94E769FC0}" srcOrd="3" destOrd="0" presId="urn:microsoft.com/office/officeart/2018/2/layout/IconCircleList"/>
    <dgm:cxn modelId="{4F57B171-07A5-493C-965C-36B6CFBC57BD}" type="presParOf" srcId="{65ADA726-1E06-4176-A477-6FC99F8CFDEE}" destId="{C48D6F29-D3B9-4D53-9BC1-06E06E89F72A}" srcOrd="1" destOrd="0" presId="urn:microsoft.com/office/officeart/2018/2/layout/IconCircleList"/>
    <dgm:cxn modelId="{A7FBC863-4020-4D8B-84E0-AE54C6B70689}" type="presParOf" srcId="{65ADA726-1E06-4176-A477-6FC99F8CFDEE}" destId="{894A71DC-739F-45A1-B8AB-F8D075A5BD68}" srcOrd="2" destOrd="0" presId="urn:microsoft.com/office/officeart/2018/2/layout/IconCircleList"/>
    <dgm:cxn modelId="{4F5E934B-D173-4DB3-B41D-885C71E2E63E}" type="presParOf" srcId="{894A71DC-739F-45A1-B8AB-F8D075A5BD68}" destId="{EF0ADB6F-02FA-45A4-9361-08116DEAC341}" srcOrd="0" destOrd="0" presId="urn:microsoft.com/office/officeart/2018/2/layout/IconCircleList"/>
    <dgm:cxn modelId="{17C0CBF5-B644-4402-B3AB-A46E5F6B4339}" type="presParOf" srcId="{894A71DC-739F-45A1-B8AB-F8D075A5BD68}" destId="{0505E1D9-A44C-45A7-BC34-90E9768205DA}" srcOrd="1" destOrd="0" presId="urn:microsoft.com/office/officeart/2018/2/layout/IconCircleList"/>
    <dgm:cxn modelId="{AA6E2B88-7EDC-4B94-9844-62761CF95ADA}" type="presParOf" srcId="{894A71DC-739F-45A1-B8AB-F8D075A5BD68}" destId="{A726E123-A858-4DCB-9977-0471F8B916EA}" srcOrd="2" destOrd="0" presId="urn:microsoft.com/office/officeart/2018/2/layout/IconCircleList"/>
    <dgm:cxn modelId="{A8CAB71C-9C85-474A-97E8-5F138909A4D3}" type="presParOf" srcId="{894A71DC-739F-45A1-B8AB-F8D075A5BD68}" destId="{ECDD3081-9A7F-4D99-8FE5-318103FCD8F0}" srcOrd="3" destOrd="0" presId="urn:microsoft.com/office/officeart/2018/2/layout/IconCircleList"/>
    <dgm:cxn modelId="{212633F5-C257-4372-A2B1-BDEBA73205A6}" type="presParOf" srcId="{65ADA726-1E06-4176-A477-6FC99F8CFDEE}" destId="{0FD8B9B7-4496-4B56-991D-A74D142955A3}" srcOrd="3" destOrd="0" presId="urn:microsoft.com/office/officeart/2018/2/layout/IconCircleList"/>
    <dgm:cxn modelId="{EB157A18-9CEC-4867-B84B-4FC9971102FD}" type="presParOf" srcId="{65ADA726-1E06-4176-A477-6FC99F8CFDEE}" destId="{B68BD730-3EC8-4A09-9A45-72FF91CF37F3}" srcOrd="4" destOrd="0" presId="urn:microsoft.com/office/officeart/2018/2/layout/IconCircleList"/>
    <dgm:cxn modelId="{4CB86937-4DE4-475A-AFBE-FB7BEC631AD7}" type="presParOf" srcId="{B68BD730-3EC8-4A09-9A45-72FF91CF37F3}" destId="{1B5957B9-EB19-49AD-B2B0-7CBF70B2C3F7}" srcOrd="0" destOrd="0" presId="urn:microsoft.com/office/officeart/2018/2/layout/IconCircleList"/>
    <dgm:cxn modelId="{38B81928-D32C-42F1-9572-40DCA5D62C16}" type="presParOf" srcId="{B68BD730-3EC8-4A09-9A45-72FF91CF37F3}" destId="{7A86FCBA-6585-40D6-AB55-556B7551DA79}" srcOrd="1" destOrd="0" presId="urn:microsoft.com/office/officeart/2018/2/layout/IconCircleList"/>
    <dgm:cxn modelId="{32A8FC2D-D5A2-475C-A7BC-F5A8F9FF63A3}" type="presParOf" srcId="{B68BD730-3EC8-4A09-9A45-72FF91CF37F3}" destId="{7BBC706C-A5B4-4885-9D5B-CE368C503957}" srcOrd="2" destOrd="0" presId="urn:microsoft.com/office/officeart/2018/2/layout/IconCircleList"/>
    <dgm:cxn modelId="{8E6833C5-DB58-47EC-801C-99F1C8BFAE01}" type="presParOf" srcId="{B68BD730-3EC8-4A09-9A45-72FF91CF37F3}" destId="{0E8A9DA3-9E09-4E54-AFB1-67E802AE0805}" srcOrd="3" destOrd="0" presId="urn:microsoft.com/office/officeart/2018/2/layout/IconCircleList"/>
    <dgm:cxn modelId="{9A1EB0B5-17FC-4558-ADA1-1C72B749DA2A}" type="presParOf" srcId="{65ADA726-1E06-4176-A477-6FC99F8CFDEE}" destId="{B3A06759-2849-46F2-8F0F-7605E4FC36A2}" srcOrd="5" destOrd="0" presId="urn:microsoft.com/office/officeart/2018/2/layout/IconCircleList"/>
    <dgm:cxn modelId="{7C95B7B9-E4E8-42F2-8579-96297E2C4B2C}" type="presParOf" srcId="{65ADA726-1E06-4176-A477-6FC99F8CFDEE}" destId="{54F5A685-BEE5-45F9-8C50-B1DE78EAE273}" srcOrd="6" destOrd="0" presId="urn:microsoft.com/office/officeart/2018/2/layout/IconCircleList"/>
    <dgm:cxn modelId="{92433393-C5D2-4DEB-9B94-54DC2609F5F1}" type="presParOf" srcId="{54F5A685-BEE5-45F9-8C50-B1DE78EAE273}" destId="{11847C78-64EB-4631-8AB4-99F3222AE980}" srcOrd="0" destOrd="0" presId="urn:microsoft.com/office/officeart/2018/2/layout/IconCircleList"/>
    <dgm:cxn modelId="{A6396EAF-954E-48D4-8281-060EB2F7BB15}" type="presParOf" srcId="{54F5A685-BEE5-45F9-8C50-B1DE78EAE273}" destId="{8B1CF25F-9D16-45D0-90F6-0505C81ED977}" srcOrd="1" destOrd="0" presId="urn:microsoft.com/office/officeart/2018/2/layout/IconCircleList"/>
    <dgm:cxn modelId="{5B15F0C9-F9FD-4ABA-AF62-57402275231E}" type="presParOf" srcId="{54F5A685-BEE5-45F9-8C50-B1DE78EAE273}" destId="{D18A1BA1-5584-40A3-B0F6-0E576D7E14D3}" srcOrd="2" destOrd="0" presId="urn:microsoft.com/office/officeart/2018/2/layout/IconCircleList"/>
    <dgm:cxn modelId="{C16FC2B9-1C5D-43B4-8DF8-E426C6A07D34}" type="presParOf" srcId="{54F5A685-BEE5-45F9-8C50-B1DE78EAE273}" destId="{D6508E39-50AC-4358-ACD7-AA92F2C378B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BAE2A78-8CF9-4E96-939B-16B297FC1DF5}"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AF5A0126-CA96-4417-B03A-CC18A153CF31}">
      <dgm:prSet custT="1"/>
      <dgm:spPr/>
      <dgm:t>
        <a:bodyPr/>
        <a:lstStyle/>
        <a:p>
          <a:pPr algn="ctr">
            <a:defRPr cap="all"/>
          </a:pPr>
          <a:r>
            <a:rPr lang="es-MX" sz="2000" cap="none" dirty="0">
              <a:latin typeface="Arial" panose="020B0604020202020204" pitchFamily="34" charset="0"/>
              <a:cs typeface="Arial" panose="020B0604020202020204" pitchFamily="34" charset="0"/>
            </a:rPr>
            <a:t>Termodinámica</a:t>
          </a:r>
          <a:r>
            <a:rPr lang="es-MX" sz="2000" dirty="0">
              <a:latin typeface="Arial" panose="020B0604020202020204" pitchFamily="34" charset="0"/>
              <a:cs typeface="Arial" panose="020B0604020202020204" pitchFamily="34" charset="0"/>
            </a:rPr>
            <a:t> </a:t>
          </a:r>
          <a:endParaRPr lang="en-US" sz="2000" dirty="0">
            <a:latin typeface="Arial" panose="020B0604020202020204" pitchFamily="34" charset="0"/>
            <a:cs typeface="Arial" panose="020B0604020202020204" pitchFamily="34" charset="0"/>
          </a:endParaRPr>
        </a:p>
      </dgm:t>
    </dgm:pt>
    <dgm:pt modelId="{D5578F1A-A306-4C30-ACFA-CB83F22D5E6A}" type="parTrans" cxnId="{134FDA77-07A4-4533-8D7B-A117D08A502F}">
      <dgm:prSet/>
      <dgm:spPr/>
      <dgm:t>
        <a:bodyPr/>
        <a:lstStyle/>
        <a:p>
          <a:endParaRPr lang="en-US"/>
        </a:p>
      </dgm:t>
    </dgm:pt>
    <dgm:pt modelId="{B763C938-CF43-41B3-A5C0-6D3DA7C5641B}" type="sibTrans" cxnId="{134FDA77-07A4-4533-8D7B-A117D08A502F}">
      <dgm:prSet/>
      <dgm:spPr/>
      <dgm:t>
        <a:bodyPr/>
        <a:lstStyle/>
        <a:p>
          <a:endParaRPr lang="en-US"/>
        </a:p>
      </dgm:t>
    </dgm:pt>
    <dgm:pt modelId="{92A1B019-AD47-442D-9E52-314CE1703AD0}">
      <dgm:prSet custT="1"/>
      <dgm:spPr/>
      <dgm:t>
        <a:bodyPr/>
        <a:lstStyle/>
        <a:p>
          <a:pPr algn="ctr">
            <a:defRPr cap="all"/>
          </a:pPr>
          <a:r>
            <a:rPr lang="es-MX" sz="2000" cap="none" dirty="0">
              <a:latin typeface="Arial" panose="020B0604020202020204" pitchFamily="34" charset="0"/>
              <a:cs typeface="Arial" panose="020B0604020202020204" pitchFamily="34" charset="0"/>
            </a:rPr>
            <a:t>Refrigeración</a:t>
          </a:r>
          <a:r>
            <a:rPr lang="es-MX" sz="2000" dirty="0">
              <a:latin typeface="Arial" panose="020B0604020202020204" pitchFamily="34" charset="0"/>
              <a:cs typeface="Arial" panose="020B0604020202020204" pitchFamily="34" charset="0"/>
            </a:rPr>
            <a:t> </a:t>
          </a:r>
          <a:endParaRPr lang="en-US" sz="2000" dirty="0">
            <a:latin typeface="Arial" panose="020B0604020202020204" pitchFamily="34" charset="0"/>
            <a:cs typeface="Arial" panose="020B0604020202020204" pitchFamily="34" charset="0"/>
          </a:endParaRPr>
        </a:p>
      </dgm:t>
    </dgm:pt>
    <dgm:pt modelId="{F38D8088-B09B-4559-83A4-4E5559015134}" type="parTrans" cxnId="{37AC4FBC-FAF1-4552-B4C2-037A48B275B7}">
      <dgm:prSet/>
      <dgm:spPr/>
      <dgm:t>
        <a:bodyPr/>
        <a:lstStyle/>
        <a:p>
          <a:endParaRPr lang="en-US"/>
        </a:p>
      </dgm:t>
    </dgm:pt>
    <dgm:pt modelId="{C0BD0BC8-383F-426D-9F4F-1EF738DA5E6A}" type="sibTrans" cxnId="{37AC4FBC-FAF1-4552-B4C2-037A48B275B7}">
      <dgm:prSet/>
      <dgm:spPr/>
      <dgm:t>
        <a:bodyPr/>
        <a:lstStyle/>
        <a:p>
          <a:endParaRPr lang="en-US"/>
        </a:p>
      </dgm:t>
    </dgm:pt>
    <dgm:pt modelId="{6DAF257F-A6E2-499B-A6C0-F75705F016C5}">
      <dgm:prSet custT="1"/>
      <dgm:spPr/>
      <dgm:t>
        <a:bodyPr/>
        <a:lstStyle/>
        <a:p>
          <a:pPr algn="ctr">
            <a:defRPr cap="all"/>
          </a:pPr>
          <a:r>
            <a:rPr lang="es-MX" sz="2000" cap="none" dirty="0">
              <a:latin typeface="Arial" panose="020B0604020202020204" pitchFamily="34" charset="0"/>
              <a:cs typeface="Arial" panose="020B0604020202020204" pitchFamily="34" charset="0"/>
            </a:rPr>
            <a:t>Transferencia de calor</a:t>
          </a:r>
          <a:endParaRPr lang="en-US" sz="2000" cap="none" dirty="0">
            <a:latin typeface="Arial" panose="020B0604020202020204" pitchFamily="34" charset="0"/>
            <a:cs typeface="Arial" panose="020B0604020202020204" pitchFamily="34" charset="0"/>
          </a:endParaRPr>
        </a:p>
      </dgm:t>
    </dgm:pt>
    <dgm:pt modelId="{9F256AB1-D585-4DFC-BC30-CC09152C8CEC}" type="parTrans" cxnId="{C4F84C8A-8C34-476F-951C-45F82FAA38C4}">
      <dgm:prSet/>
      <dgm:spPr/>
      <dgm:t>
        <a:bodyPr/>
        <a:lstStyle/>
        <a:p>
          <a:endParaRPr lang="en-US"/>
        </a:p>
      </dgm:t>
    </dgm:pt>
    <dgm:pt modelId="{EABD0276-D7C2-4A78-B9C5-5A001792BF03}" type="sibTrans" cxnId="{C4F84C8A-8C34-476F-951C-45F82FAA38C4}">
      <dgm:prSet/>
      <dgm:spPr/>
      <dgm:t>
        <a:bodyPr/>
        <a:lstStyle/>
        <a:p>
          <a:endParaRPr lang="en-US"/>
        </a:p>
      </dgm:t>
    </dgm:pt>
    <dgm:pt modelId="{06B816C0-B984-4F5C-B435-9349E66E9203}">
      <dgm:prSet custT="1"/>
      <dgm:spPr/>
      <dgm:t>
        <a:bodyPr/>
        <a:lstStyle/>
        <a:p>
          <a:pPr algn="ctr"/>
          <a:r>
            <a:rPr lang="es-MX" sz="2000" dirty="0">
              <a:latin typeface="Arial" panose="020B0604020202020204" pitchFamily="34" charset="0"/>
              <a:cs typeface="Arial" panose="020B0604020202020204" pitchFamily="34" charset="0"/>
            </a:rPr>
            <a:t>Electrónica</a:t>
          </a:r>
          <a:endParaRPr lang="en-US" sz="2000" dirty="0">
            <a:latin typeface="Arial" panose="020B0604020202020204" pitchFamily="34" charset="0"/>
            <a:cs typeface="Arial" panose="020B0604020202020204" pitchFamily="34" charset="0"/>
          </a:endParaRPr>
        </a:p>
      </dgm:t>
    </dgm:pt>
    <dgm:pt modelId="{22FF5175-2BA8-4CC8-8E8F-D5D5A49F6BB8}" type="parTrans" cxnId="{FD88C415-80FB-410C-AA59-178BC956F2FE}">
      <dgm:prSet/>
      <dgm:spPr/>
      <dgm:t>
        <a:bodyPr/>
        <a:lstStyle/>
        <a:p>
          <a:endParaRPr lang="en-US"/>
        </a:p>
      </dgm:t>
    </dgm:pt>
    <dgm:pt modelId="{784ADEDB-D508-4986-9F2E-743505433D5D}" type="sibTrans" cxnId="{FD88C415-80FB-410C-AA59-178BC956F2FE}">
      <dgm:prSet/>
      <dgm:spPr/>
      <dgm:t>
        <a:bodyPr/>
        <a:lstStyle/>
        <a:p>
          <a:endParaRPr lang="en-US"/>
        </a:p>
      </dgm:t>
    </dgm:pt>
    <dgm:pt modelId="{578E803A-8EF0-4A6F-A5F3-5EC3BFE5EB27}">
      <dgm:prSet custT="1"/>
      <dgm:spPr/>
      <dgm:t>
        <a:bodyPr/>
        <a:lstStyle/>
        <a:p>
          <a:pPr algn="ctr"/>
          <a:r>
            <a:rPr lang="es-MX" sz="2000" dirty="0">
              <a:latin typeface="Arial" panose="020B0604020202020204" pitchFamily="34" charset="0"/>
              <a:cs typeface="Arial" panose="020B0604020202020204" pitchFamily="34" charset="0"/>
            </a:rPr>
            <a:t>Automatización de procesos </a:t>
          </a:r>
          <a:endParaRPr lang="en-US" sz="2000" dirty="0">
            <a:latin typeface="Arial" panose="020B0604020202020204" pitchFamily="34" charset="0"/>
            <a:cs typeface="Arial" panose="020B0604020202020204" pitchFamily="34" charset="0"/>
          </a:endParaRPr>
        </a:p>
      </dgm:t>
    </dgm:pt>
    <dgm:pt modelId="{34110B9F-2026-46EB-8F65-0981C6A3507C}" type="parTrans" cxnId="{C034A96F-5CA5-4034-AC34-341CD8A3D14F}">
      <dgm:prSet/>
      <dgm:spPr/>
      <dgm:t>
        <a:bodyPr/>
        <a:lstStyle/>
        <a:p>
          <a:endParaRPr lang="en-US"/>
        </a:p>
      </dgm:t>
    </dgm:pt>
    <dgm:pt modelId="{CDA5919C-9945-447E-A96B-69C2012882AA}" type="sibTrans" cxnId="{C034A96F-5CA5-4034-AC34-341CD8A3D14F}">
      <dgm:prSet/>
      <dgm:spPr/>
      <dgm:t>
        <a:bodyPr/>
        <a:lstStyle/>
        <a:p>
          <a:endParaRPr lang="en-US"/>
        </a:p>
      </dgm:t>
    </dgm:pt>
    <dgm:pt modelId="{E12C31A7-150B-4A2D-A06D-0FD3A41AA08C}" type="pres">
      <dgm:prSet presAssocID="{2BAE2A78-8CF9-4E96-939B-16B297FC1DF5}" presName="linear" presStyleCnt="0">
        <dgm:presLayoutVars>
          <dgm:dir/>
          <dgm:animLvl val="lvl"/>
          <dgm:resizeHandles val="exact"/>
        </dgm:presLayoutVars>
      </dgm:prSet>
      <dgm:spPr/>
    </dgm:pt>
    <dgm:pt modelId="{BCB0214C-6E28-4DE0-B364-CB007BDF7649}" type="pres">
      <dgm:prSet presAssocID="{AF5A0126-CA96-4417-B03A-CC18A153CF31}" presName="parentLin" presStyleCnt="0"/>
      <dgm:spPr/>
    </dgm:pt>
    <dgm:pt modelId="{755242F0-C31F-4512-AB18-FC932DC77316}" type="pres">
      <dgm:prSet presAssocID="{AF5A0126-CA96-4417-B03A-CC18A153CF31}" presName="parentLeftMargin" presStyleLbl="node1" presStyleIdx="0" presStyleCnt="5"/>
      <dgm:spPr/>
    </dgm:pt>
    <dgm:pt modelId="{24A41E86-972B-4618-BD34-C8F449AD756C}" type="pres">
      <dgm:prSet presAssocID="{AF5A0126-CA96-4417-B03A-CC18A153CF31}" presName="parentText" presStyleLbl="node1" presStyleIdx="0" presStyleCnt="5">
        <dgm:presLayoutVars>
          <dgm:chMax val="0"/>
          <dgm:bulletEnabled val="1"/>
        </dgm:presLayoutVars>
      </dgm:prSet>
      <dgm:spPr/>
    </dgm:pt>
    <dgm:pt modelId="{47535ADA-9E24-47BE-9350-1960359756EE}" type="pres">
      <dgm:prSet presAssocID="{AF5A0126-CA96-4417-B03A-CC18A153CF31}" presName="negativeSpace" presStyleCnt="0"/>
      <dgm:spPr/>
    </dgm:pt>
    <dgm:pt modelId="{638368F8-B307-44D7-9D0C-BFAED8828ACF}" type="pres">
      <dgm:prSet presAssocID="{AF5A0126-CA96-4417-B03A-CC18A153CF31}" presName="childText" presStyleLbl="conFgAcc1" presStyleIdx="0" presStyleCnt="5">
        <dgm:presLayoutVars>
          <dgm:bulletEnabled val="1"/>
        </dgm:presLayoutVars>
      </dgm:prSet>
      <dgm:spPr/>
    </dgm:pt>
    <dgm:pt modelId="{B5C47F80-AAD5-4191-AFC2-178104492CE3}" type="pres">
      <dgm:prSet presAssocID="{B763C938-CF43-41B3-A5C0-6D3DA7C5641B}" presName="spaceBetweenRectangles" presStyleCnt="0"/>
      <dgm:spPr/>
    </dgm:pt>
    <dgm:pt modelId="{709508C3-67BC-4A61-B0EB-158F90297E6B}" type="pres">
      <dgm:prSet presAssocID="{92A1B019-AD47-442D-9E52-314CE1703AD0}" presName="parentLin" presStyleCnt="0"/>
      <dgm:spPr/>
    </dgm:pt>
    <dgm:pt modelId="{456B6624-4D1E-48DA-B25B-960FDA0E01C5}" type="pres">
      <dgm:prSet presAssocID="{92A1B019-AD47-442D-9E52-314CE1703AD0}" presName="parentLeftMargin" presStyleLbl="node1" presStyleIdx="0" presStyleCnt="5"/>
      <dgm:spPr/>
    </dgm:pt>
    <dgm:pt modelId="{B9A04014-578C-444A-AB8D-B52E9F4BD0A6}" type="pres">
      <dgm:prSet presAssocID="{92A1B019-AD47-442D-9E52-314CE1703AD0}" presName="parentText" presStyleLbl="node1" presStyleIdx="1" presStyleCnt="5">
        <dgm:presLayoutVars>
          <dgm:chMax val="0"/>
          <dgm:bulletEnabled val="1"/>
        </dgm:presLayoutVars>
      </dgm:prSet>
      <dgm:spPr/>
    </dgm:pt>
    <dgm:pt modelId="{53AF9BD2-FC15-4827-A3E1-70831FAAED45}" type="pres">
      <dgm:prSet presAssocID="{92A1B019-AD47-442D-9E52-314CE1703AD0}" presName="negativeSpace" presStyleCnt="0"/>
      <dgm:spPr/>
    </dgm:pt>
    <dgm:pt modelId="{FDF418F8-2627-4F42-B9FE-DC073F2A8F32}" type="pres">
      <dgm:prSet presAssocID="{92A1B019-AD47-442D-9E52-314CE1703AD0}" presName="childText" presStyleLbl="conFgAcc1" presStyleIdx="1" presStyleCnt="5">
        <dgm:presLayoutVars>
          <dgm:bulletEnabled val="1"/>
        </dgm:presLayoutVars>
      </dgm:prSet>
      <dgm:spPr/>
    </dgm:pt>
    <dgm:pt modelId="{8D839E83-FB98-4FB3-9B53-579070DCB29D}" type="pres">
      <dgm:prSet presAssocID="{C0BD0BC8-383F-426D-9F4F-1EF738DA5E6A}" presName="spaceBetweenRectangles" presStyleCnt="0"/>
      <dgm:spPr/>
    </dgm:pt>
    <dgm:pt modelId="{D77D1A6B-F2C8-4D9E-B454-45467859CCD0}" type="pres">
      <dgm:prSet presAssocID="{6DAF257F-A6E2-499B-A6C0-F75705F016C5}" presName="parentLin" presStyleCnt="0"/>
      <dgm:spPr/>
    </dgm:pt>
    <dgm:pt modelId="{032B27EA-998A-46E3-A1B6-7689D2A6C8B3}" type="pres">
      <dgm:prSet presAssocID="{6DAF257F-A6E2-499B-A6C0-F75705F016C5}" presName="parentLeftMargin" presStyleLbl="node1" presStyleIdx="1" presStyleCnt="5"/>
      <dgm:spPr/>
    </dgm:pt>
    <dgm:pt modelId="{37C031AB-CE6C-4B90-9A1D-E2D088430673}" type="pres">
      <dgm:prSet presAssocID="{6DAF257F-A6E2-499B-A6C0-F75705F016C5}" presName="parentText" presStyleLbl="node1" presStyleIdx="2" presStyleCnt="5">
        <dgm:presLayoutVars>
          <dgm:chMax val="0"/>
          <dgm:bulletEnabled val="1"/>
        </dgm:presLayoutVars>
      </dgm:prSet>
      <dgm:spPr/>
    </dgm:pt>
    <dgm:pt modelId="{FE81CEBC-91C0-4300-875B-DF158C0AE5A5}" type="pres">
      <dgm:prSet presAssocID="{6DAF257F-A6E2-499B-A6C0-F75705F016C5}" presName="negativeSpace" presStyleCnt="0"/>
      <dgm:spPr/>
    </dgm:pt>
    <dgm:pt modelId="{A64055F3-699B-4B42-95AC-E489EB656D40}" type="pres">
      <dgm:prSet presAssocID="{6DAF257F-A6E2-499B-A6C0-F75705F016C5}" presName="childText" presStyleLbl="conFgAcc1" presStyleIdx="2" presStyleCnt="5">
        <dgm:presLayoutVars>
          <dgm:bulletEnabled val="1"/>
        </dgm:presLayoutVars>
      </dgm:prSet>
      <dgm:spPr/>
    </dgm:pt>
    <dgm:pt modelId="{6CA78CA9-B188-492A-BE02-319AB929913F}" type="pres">
      <dgm:prSet presAssocID="{EABD0276-D7C2-4A78-B9C5-5A001792BF03}" presName="spaceBetweenRectangles" presStyleCnt="0"/>
      <dgm:spPr/>
    </dgm:pt>
    <dgm:pt modelId="{97F5BA56-76FD-405B-B842-B5D20BA356DB}" type="pres">
      <dgm:prSet presAssocID="{06B816C0-B984-4F5C-B435-9349E66E9203}" presName="parentLin" presStyleCnt="0"/>
      <dgm:spPr/>
    </dgm:pt>
    <dgm:pt modelId="{E9EB54EA-7C54-4A1E-87BB-98CC536E750E}" type="pres">
      <dgm:prSet presAssocID="{06B816C0-B984-4F5C-B435-9349E66E9203}" presName="parentLeftMargin" presStyleLbl="node1" presStyleIdx="2" presStyleCnt="5"/>
      <dgm:spPr/>
    </dgm:pt>
    <dgm:pt modelId="{5D8A1DC9-D6B8-4857-9FAB-C0BF710C6B4F}" type="pres">
      <dgm:prSet presAssocID="{06B816C0-B984-4F5C-B435-9349E66E9203}" presName="parentText" presStyleLbl="node1" presStyleIdx="3" presStyleCnt="5">
        <dgm:presLayoutVars>
          <dgm:chMax val="0"/>
          <dgm:bulletEnabled val="1"/>
        </dgm:presLayoutVars>
      </dgm:prSet>
      <dgm:spPr/>
    </dgm:pt>
    <dgm:pt modelId="{F0466C28-2470-4E6E-91CA-124B8034B3FE}" type="pres">
      <dgm:prSet presAssocID="{06B816C0-B984-4F5C-B435-9349E66E9203}" presName="negativeSpace" presStyleCnt="0"/>
      <dgm:spPr/>
    </dgm:pt>
    <dgm:pt modelId="{49C120DE-1A22-4FB3-B2DE-5C542C801F45}" type="pres">
      <dgm:prSet presAssocID="{06B816C0-B984-4F5C-B435-9349E66E9203}" presName="childText" presStyleLbl="conFgAcc1" presStyleIdx="3" presStyleCnt="5">
        <dgm:presLayoutVars>
          <dgm:bulletEnabled val="1"/>
        </dgm:presLayoutVars>
      </dgm:prSet>
      <dgm:spPr/>
    </dgm:pt>
    <dgm:pt modelId="{4BC2E2E9-E5A7-4395-9F2E-66E22623E2AE}" type="pres">
      <dgm:prSet presAssocID="{784ADEDB-D508-4986-9F2E-743505433D5D}" presName="spaceBetweenRectangles" presStyleCnt="0"/>
      <dgm:spPr/>
    </dgm:pt>
    <dgm:pt modelId="{1C96A986-9925-4A4F-8727-E3CA023FD6A9}" type="pres">
      <dgm:prSet presAssocID="{578E803A-8EF0-4A6F-A5F3-5EC3BFE5EB27}" presName="parentLin" presStyleCnt="0"/>
      <dgm:spPr/>
    </dgm:pt>
    <dgm:pt modelId="{D118F018-13D3-48C9-88D7-5C1910EA69CF}" type="pres">
      <dgm:prSet presAssocID="{578E803A-8EF0-4A6F-A5F3-5EC3BFE5EB27}" presName="parentLeftMargin" presStyleLbl="node1" presStyleIdx="3" presStyleCnt="5"/>
      <dgm:spPr/>
    </dgm:pt>
    <dgm:pt modelId="{8317F5D5-13C3-451A-9DD7-38798863FA79}" type="pres">
      <dgm:prSet presAssocID="{578E803A-8EF0-4A6F-A5F3-5EC3BFE5EB27}" presName="parentText" presStyleLbl="node1" presStyleIdx="4" presStyleCnt="5">
        <dgm:presLayoutVars>
          <dgm:chMax val="0"/>
          <dgm:bulletEnabled val="1"/>
        </dgm:presLayoutVars>
      </dgm:prSet>
      <dgm:spPr/>
    </dgm:pt>
    <dgm:pt modelId="{E5062797-242B-43E5-8360-914967D444FB}" type="pres">
      <dgm:prSet presAssocID="{578E803A-8EF0-4A6F-A5F3-5EC3BFE5EB27}" presName="negativeSpace" presStyleCnt="0"/>
      <dgm:spPr/>
    </dgm:pt>
    <dgm:pt modelId="{B4349EDD-BD85-4707-9FF5-6D83D1D37A54}" type="pres">
      <dgm:prSet presAssocID="{578E803A-8EF0-4A6F-A5F3-5EC3BFE5EB27}" presName="childText" presStyleLbl="conFgAcc1" presStyleIdx="4" presStyleCnt="5">
        <dgm:presLayoutVars>
          <dgm:bulletEnabled val="1"/>
        </dgm:presLayoutVars>
      </dgm:prSet>
      <dgm:spPr/>
    </dgm:pt>
  </dgm:ptLst>
  <dgm:cxnLst>
    <dgm:cxn modelId="{9A7ACB01-FD67-4267-85EB-E751A31A91DA}" type="presOf" srcId="{6DAF257F-A6E2-499B-A6C0-F75705F016C5}" destId="{37C031AB-CE6C-4B90-9A1D-E2D088430673}" srcOrd="1" destOrd="0" presId="urn:microsoft.com/office/officeart/2005/8/layout/list1"/>
    <dgm:cxn modelId="{FD88C415-80FB-410C-AA59-178BC956F2FE}" srcId="{2BAE2A78-8CF9-4E96-939B-16B297FC1DF5}" destId="{06B816C0-B984-4F5C-B435-9349E66E9203}" srcOrd="3" destOrd="0" parTransId="{22FF5175-2BA8-4CC8-8E8F-D5D5A49F6BB8}" sibTransId="{784ADEDB-D508-4986-9F2E-743505433D5D}"/>
    <dgm:cxn modelId="{542E6338-63FD-4CE4-8AD0-7A917D0EA54A}" type="presOf" srcId="{6DAF257F-A6E2-499B-A6C0-F75705F016C5}" destId="{032B27EA-998A-46E3-A1B6-7689D2A6C8B3}" srcOrd="0" destOrd="0" presId="urn:microsoft.com/office/officeart/2005/8/layout/list1"/>
    <dgm:cxn modelId="{C034A96F-5CA5-4034-AC34-341CD8A3D14F}" srcId="{2BAE2A78-8CF9-4E96-939B-16B297FC1DF5}" destId="{578E803A-8EF0-4A6F-A5F3-5EC3BFE5EB27}" srcOrd="4" destOrd="0" parTransId="{34110B9F-2026-46EB-8F65-0981C6A3507C}" sibTransId="{CDA5919C-9945-447E-A96B-69C2012882AA}"/>
    <dgm:cxn modelId="{8F7DFC52-06D2-41A0-B29E-85C590ED5F95}" type="presOf" srcId="{06B816C0-B984-4F5C-B435-9349E66E9203}" destId="{E9EB54EA-7C54-4A1E-87BB-98CC536E750E}" srcOrd="0" destOrd="0" presId="urn:microsoft.com/office/officeart/2005/8/layout/list1"/>
    <dgm:cxn modelId="{134FDA77-07A4-4533-8D7B-A117D08A502F}" srcId="{2BAE2A78-8CF9-4E96-939B-16B297FC1DF5}" destId="{AF5A0126-CA96-4417-B03A-CC18A153CF31}" srcOrd="0" destOrd="0" parTransId="{D5578F1A-A306-4C30-ACFA-CB83F22D5E6A}" sibTransId="{B763C938-CF43-41B3-A5C0-6D3DA7C5641B}"/>
    <dgm:cxn modelId="{71D61C58-EAED-4224-B6F0-82CC62329B70}" type="presOf" srcId="{2BAE2A78-8CF9-4E96-939B-16B297FC1DF5}" destId="{E12C31A7-150B-4A2D-A06D-0FD3A41AA08C}" srcOrd="0" destOrd="0" presId="urn:microsoft.com/office/officeart/2005/8/layout/list1"/>
    <dgm:cxn modelId="{C4F84C8A-8C34-476F-951C-45F82FAA38C4}" srcId="{2BAE2A78-8CF9-4E96-939B-16B297FC1DF5}" destId="{6DAF257F-A6E2-499B-A6C0-F75705F016C5}" srcOrd="2" destOrd="0" parTransId="{9F256AB1-D585-4DFC-BC30-CC09152C8CEC}" sibTransId="{EABD0276-D7C2-4A78-B9C5-5A001792BF03}"/>
    <dgm:cxn modelId="{665E2394-914A-4E0F-B026-268076558249}" type="presOf" srcId="{06B816C0-B984-4F5C-B435-9349E66E9203}" destId="{5D8A1DC9-D6B8-4857-9FAB-C0BF710C6B4F}" srcOrd="1" destOrd="0" presId="urn:microsoft.com/office/officeart/2005/8/layout/list1"/>
    <dgm:cxn modelId="{0BC0B9A8-24B8-4B1D-B97B-0F66981ED58E}" type="presOf" srcId="{AF5A0126-CA96-4417-B03A-CC18A153CF31}" destId="{24A41E86-972B-4618-BD34-C8F449AD756C}" srcOrd="1" destOrd="0" presId="urn:microsoft.com/office/officeart/2005/8/layout/list1"/>
    <dgm:cxn modelId="{C2DE7CA9-E9DB-44AD-B461-5E8ABB766FE2}" type="presOf" srcId="{578E803A-8EF0-4A6F-A5F3-5EC3BFE5EB27}" destId="{8317F5D5-13C3-451A-9DD7-38798863FA79}" srcOrd="1" destOrd="0" presId="urn:microsoft.com/office/officeart/2005/8/layout/list1"/>
    <dgm:cxn modelId="{37AC4FBC-FAF1-4552-B4C2-037A48B275B7}" srcId="{2BAE2A78-8CF9-4E96-939B-16B297FC1DF5}" destId="{92A1B019-AD47-442D-9E52-314CE1703AD0}" srcOrd="1" destOrd="0" parTransId="{F38D8088-B09B-4559-83A4-4E5559015134}" sibTransId="{C0BD0BC8-383F-426D-9F4F-1EF738DA5E6A}"/>
    <dgm:cxn modelId="{2FA211CB-E989-402F-91EE-9E724EDBB03D}" type="presOf" srcId="{92A1B019-AD47-442D-9E52-314CE1703AD0}" destId="{456B6624-4D1E-48DA-B25B-960FDA0E01C5}" srcOrd="0" destOrd="0" presId="urn:microsoft.com/office/officeart/2005/8/layout/list1"/>
    <dgm:cxn modelId="{3F5016DF-DEAC-4611-8784-2E6CD806138A}" type="presOf" srcId="{AF5A0126-CA96-4417-B03A-CC18A153CF31}" destId="{755242F0-C31F-4512-AB18-FC932DC77316}" srcOrd="0" destOrd="0" presId="urn:microsoft.com/office/officeart/2005/8/layout/list1"/>
    <dgm:cxn modelId="{C507F8E1-A9ED-48A9-97EC-39108CE67092}" type="presOf" srcId="{92A1B019-AD47-442D-9E52-314CE1703AD0}" destId="{B9A04014-578C-444A-AB8D-B52E9F4BD0A6}" srcOrd="1" destOrd="0" presId="urn:microsoft.com/office/officeart/2005/8/layout/list1"/>
    <dgm:cxn modelId="{E26517F3-CBAB-423B-97CF-5746F4265FBF}" type="presOf" srcId="{578E803A-8EF0-4A6F-A5F3-5EC3BFE5EB27}" destId="{D118F018-13D3-48C9-88D7-5C1910EA69CF}" srcOrd="0" destOrd="0" presId="urn:microsoft.com/office/officeart/2005/8/layout/list1"/>
    <dgm:cxn modelId="{ADE9F335-32DD-479E-BE5F-A2F64004C242}" type="presParOf" srcId="{E12C31A7-150B-4A2D-A06D-0FD3A41AA08C}" destId="{BCB0214C-6E28-4DE0-B364-CB007BDF7649}" srcOrd="0" destOrd="0" presId="urn:microsoft.com/office/officeart/2005/8/layout/list1"/>
    <dgm:cxn modelId="{AB076775-2E87-4384-8EC4-A6AA8EEE34A3}" type="presParOf" srcId="{BCB0214C-6E28-4DE0-B364-CB007BDF7649}" destId="{755242F0-C31F-4512-AB18-FC932DC77316}" srcOrd="0" destOrd="0" presId="urn:microsoft.com/office/officeart/2005/8/layout/list1"/>
    <dgm:cxn modelId="{DE84209B-89BB-4912-ABBC-78E19908B51B}" type="presParOf" srcId="{BCB0214C-6E28-4DE0-B364-CB007BDF7649}" destId="{24A41E86-972B-4618-BD34-C8F449AD756C}" srcOrd="1" destOrd="0" presId="urn:microsoft.com/office/officeart/2005/8/layout/list1"/>
    <dgm:cxn modelId="{077E165C-00FA-4AC5-956E-0A6D5B1719B2}" type="presParOf" srcId="{E12C31A7-150B-4A2D-A06D-0FD3A41AA08C}" destId="{47535ADA-9E24-47BE-9350-1960359756EE}" srcOrd="1" destOrd="0" presId="urn:microsoft.com/office/officeart/2005/8/layout/list1"/>
    <dgm:cxn modelId="{F6018D68-2454-468A-BF49-D49504C44F52}" type="presParOf" srcId="{E12C31A7-150B-4A2D-A06D-0FD3A41AA08C}" destId="{638368F8-B307-44D7-9D0C-BFAED8828ACF}" srcOrd="2" destOrd="0" presId="urn:microsoft.com/office/officeart/2005/8/layout/list1"/>
    <dgm:cxn modelId="{C4395840-C9CC-480A-871D-00559740DD13}" type="presParOf" srcId="{E12C31A7-150B-4A2D-A06D-0FD3A41AA08C}" destId="{B5C47F80-AAD5-4191-AFC2-178104492CE3}" srcOrd="3" destOrd="0" presId="urn:microsoft.com/office/officeart/2005/8/layout/list1"/>
    <dgm:cxn modelId="{A6EDECDE-021C-4E1B-90A1-24B3BE58DFA8}" type="presParOf" srcId="{E12C31A7-150B-4A2D-A06D-0FD3A41AA08C}" destId="{709508C3-67BC-4A61-B0EB-158F90297E6B}" srcOrd="4" destOrd="0" presId="urn:microsoft.com/office/officeart/2005/8/layout/list1"/>
    <dgm:cxn modelId="{9D00B8CC-A7C9-4E51-8E84-C4A1A0EC98D9}" type="presParOf" srcId="{709508C3-67BC-4A61-B0EB-158F90297E6B}" destId="{456B6624-4D1E-48DA-B25B-960FDA0E01C5}" srcOrd="0" destOrd="0" presId="urn:microsoft.com/office/officeart/2005/8/layout/list1"/>
    <dgm:cxn modelId="{7BDC78EC-6FF8-4928-B942-A6CBCB6737BC}" type="presParOf" srcId="{709508C3-67BC-4A61-B0EB-158F90297E6B}" destId="{B9A04014-578C-444A-AB8D-B52E9F4BD0A6}" srcOrd="1" destOrd="0" presId="urn:microsoft.com/office/officeart/2005/8/layout/list1"/>
    <dgm:cxn modelId="{0C4A46B4-43F8-427B-8343-E16F5BE9B659}" type="presParOf" srcId="{E12C31A7-150B-4A2D-A06D-0FD3A41AA08C}" destId="{53AF9BD2-FC15-4827-A3E1-70831FAAED45}" srcOrd="5" destOrd="0" presId="urn:microsoft.com/office/officeart/2005/8/layout/list1"/>
    <dgm:cxn modelId="{72A414D5-EF88-4521-AF63-645202C4BE5D}" type="presParOf" srcId="{E12C31A7-150B-4A2D-A06D-0FD3A41AA08C}" destId="{FDF418F8-2627-4F42-B9FE-DC073F2A8F32}" srcOrd="6" destOrd="0" presId="urn:microsoft.com/office/officeart/2005/8/layout/list1"/>
    <dgm:cxn modelId="{A51B0EC2-381D-4B6D-B368-6F10542D4592}" type="presParOf" srcId="{E12C31A7-150B-4A2D-A06D-0FD3A41AA08C}" destId="{8D839E83-FB98-4FB3-9B53-579070DCB29D}" srcOrd="7" destOrd="0" presId="urn:microsoft.com/office/officeart/2005/8/layout/list1"/>
    <dgm:cxn modelId="{841F3EEB-3E0D-494F-8B83-2309DF92DDFA}" type="presParOf" srcId="{E12C31A7-150B-4A2D-A06D-0FD3A41AA08C}" destId="{D77D1A6B-F2C8-4D9E-B454-45467859CCD0}" srcOrd="8" destOrd="0" presId="urn:microsoft.com/office/officeart/2005/8/layout/list1"/>
    <dgm:cxn modelId="{56B301D7-BB5E-476A-899E-6A053A30BD34}" type="presParOf" srcId="{D77D1A6B-F2C8-4D9E-B454-45467859CCD0}" destId="{032B27EA-998A-46E3-A1B6-7689D2A6C8B3}" srcOrd="0" destOrd="0" presId="urn:microsoft.com/office/officeart/2005/8/layout/list1"/>
    <dgm:cxn modelId="{9D96E444-E16B-4D82-9783-C6417632B31F}" type="presParOf" srcId="{D77D1A6B-F2C8-4D9E-B454-45467859CCD0}" destId="{37C031AB-CE6C-4B90-9A1D-E2D088430673}" srcOrd="1" destOrd="0" presId="urn:microsoft.com/office/officeart/2005/8/layout/list1"/>
    <dgm:cxn modelId="{6CDE8929-1C0F-44D8-8444-7A3E9A7A1BBA}" type="presParOf" srcId="{E12C31A7-150B-4A2D-A06D-0FD3A41AA08C}" destId="{FE81CEBC-91C0-4300-875B-DF158C0AE5A5}" srcOrd="9" destOrd="0" presId="urn:microsoft.com/office/officeart/2005/8/layout/list1"/>
    <dgm:cxn modelId="{11EB9F16-0808-4EAF-AA9A-5A8C5C15F331}" type="presParOf" srcId="{E12C31A7-150B-4A2D-A06D-0FD3A41AA08C}" destId="{A64055F3-699B-4B42-95AC-E489EB656D40}" srcOrd="10" destOrd="0" presId="urn:microsoft.com/office/officeart/2005/8/layout/list1"/>
    <dgm:cxn modelId="{D8CAB759-66F4-4899-9D03-B6C49D8F0964}" type="presParOf" srcId="{E12C31A7-150B-4A2D-A06D-0FD3A41AA08C}" destId="{6CA78CA9-B188-492A-BE02-319AB929913F}" srcOrd="11" destOrd="0" presId="urn:microsoft.com/office/officeart/2005/8/layout/list1"/>
    <dgm:cxn modelId="{57F864CB-443A-4E27-8846-68C60AD6647F}" type="presParOf" srcId="{E12C31A7-150B-4A2D-A06D-0FD3A41AA08C}" destId="{97F5BA56-76FD-405B-B842-B5D20BA356DB}" srcOrd="12" destOrd="0" presId="urn:microsoft.com/office/officeart/2005/8/layout/list1"/>
    <dgm:cxn modelId="{6CAFFF62-9B15-41E0-97EF-A0B6EFE8348D}" type="presParOf" srcId="{97F5BA56-76FD-405B-B842-B5D20BA356DB}" destId="{E9EB54EA-7C54-4A1E-87BB-98CC536E750E}" srcOrd="0" destOrd="0" presId="urn:microsoft.com/office/officeart/2005/8/layout/list1"/>
    <dgm:cxn modelId="{123192D9-ADD6-45A7-AAE3-059EF2AACDC5}" type="presParOf" srcId="{97F5BA56-76FD-405B-B842-B5D20BA356DB}" destId="{5D8A1DC9-D6B8-4857-9FAB-C0BF710C6B4F}" srcOrd="1" destOrd="0" presId="urn:microsoft.com/office/officeart/2005/8/layout/list1"/>
    <dgm:cxn modelId="{A5C16582-6FD2-4A5F-8374-E9EE2E30E4D7}" type="presParOf" srcId="{E12C31A7-150B-4A2D-A06D-0FD3A41AA08C}" destId="{F0466C28-2470-4E6E-91CA-124B8034B3FE}" srcOrd="13" destOrd="0" presId="urn:microsoft.com/office/officeart/2005/8/layout/list1"/>
    <dgm:cxn modelId="{B2D57A13-F7FE-490D-849B-001C886D2B4A}" type="presParOf" srcId="{E12C31A7-150B-4A2D-A06D-0FD3A41AA08C}" destId="{49C120DE-1A22-4FB3-B2DE-5C542C801F45}" srcOrd="14" destOrd="0" presId="urn:microsoft.com/office/officeart/2005/8/layout/list1"/>
    <dgm:cxn modelId="{E5454ADC-3ED9-4D30-8D4B-915E1AA5F2E5}" type="presParOf" srcId="{E12C31A7-150B-4A2D-A06D-0FD3A41AA08C}" destId="{4BC2E2E9-E5A7-4395-9F2E-66E22623E2AE}" srcOrd="15" destOrd="0" presId="urn:microsoft.com/office/officeart/2005/8/layout/list1"/>
    <dgm:cxn modelId="{25D6196C-1A5C-4D72-8D0B-DB07CE6A933F}" type="presParOf" srcId="{E12C31A7-150B-4A2D-A06D-0FD3A41AA08C}" destId="{1C96A986-9925-4A4F-8727-E3CA023FD6A9}" srcOrd="16" destOrd="0" presId="urn:microsoft.com/office/officeart/2005/8/layout/list1"/>
    <dgm:cxn modelId="{8DE8F3B5-4696-48D2-9FA9-9ACD3F9F4324}" type="presParOf" srcId="{1C96A986-9925-4A4F-8727-E3CA023FD6A9}" destId="{D118F018-13D3-48C9-88D7-5C1910EA69CF}" srcOrd="0" destOrd="0" presId="urn:microsoft.com/office/officeart/2005/8/layout/list1"/>
    <dgm:cxn modelId="{8661B92E-1A2F-4655-B3F4-045019BCB1FE}" type="presParOf" srcId="{1C96A986-9925-4A4F-8727-E3CA023FD6A9}" destId="{8317F5D5-13C3-451A-9DD7-38798863FA79}" srcOrd="1" destOrd="0" presId="urn:microsoft.com/office/officeart/2005/8/layout/list1"/>
    <dgm:cxn modelId="{33F6645E-D72A-404A-992C-2F2F595D73E1}" type="presParOf" srcId="{E12C31A7-150B-4A2D-A06D-0FD3A41AA08C}" destId="{E5062797-242B-43E5-8360-914967D444FB}" srcOrd="17" destOrd="0" presId="urn:microsoft.com/office/officeart/2005/8/layout/list1"/>
    <dgm:cxn modelId="{C8F3EFE6-5A4C-4E81-BC83-01223182E455}" type="presParOf" srcId="{E12C31A7-150B-4A2D-A06D-0FD3A41AA08C}" destId="{B4349EDD-BD85-4707-9FF5-6D83D1D37A54}"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47E1202-5871-472F-8695-C04FB094BF65}" type="doc">
      <dgm:prSet loTypeId="urn:microsoft.com/office/officeart/2005/8/layout/cycle8" loCatId="cycle" qsTypeId="urn:microsoft.com/office/officeart/2005/8/quickstyle/simple1" qsCatId="simple" csTypeId="urn:microsoft.com/office/officeart/2005/8/colors/colorful2" csCatId="colorful" phldr="1"/>
      <dgm:spPr/>
      <dgm:t>
        <a:bodyPr/>
        <a:lstStyle/>
        <a:p>
          <a:endParaRPr lang="en-US"/>
        </a:p>
      </dgm:t>
    </dgm:pt>
    <dgm:pt modelId="{820C1D35-A7C5-4F04-9B3E-8FDA3EA8C192}">
      <dgm:prSet/>
      <dgm:spPr/>
      <dgm:t>
        <a:bodyPr/>
        <a:lstStyle/>
        <a:p>
          <a:r>
            <a:rPr lang="es-MX" dirty="0"/>
            <a:t>Normas de sanidad  y calidad médica</a:t>
          </a:r>
          <a:endParaRPr lang="en-US" dirty="0"/>
        </a:p>
      </dgm:t>
    </dgm:pt>
    <dgm:pt modelId="{608B3709-B809-46E3-A955-2FF5A8CCB5EE}" type="parTrans" cxnId="{64711E2B-AE73-4020-B993-57309F084BE3}">
      <dgm:prSet/>
      <dgm:spPr/>
      <dgm:t>
        <a:bodyPr/>
        <a:lstStyle/>
        <a:p>
          <a:endParaRPr lang="en-US"/>
        </a:p>
      </dgm:t>
    </dgm:pt>
    <dgm:pt modelId="{3DCE5D4E-B6FF-4A86-A940-D3B257B14D5D}" type="sibTrans" cxnId="{64711E2B-AE73-4020-B993-57309F084BE3}">
      <dgm:prSet/>
      <dgm:spPr/>
      <dgm:t>
        <a:bodyPr/>
        <a:lstStyle/>
        <a:p>
          <a:endParaRPr lang="en-US"/>
        </a:p>
      </dgm:t>
    </dgm:pt>
    <dgm:pt modelId="{D85E4821-2FC9-4BDB-82DE-A165DFCFCF34}">
      <dgm:prSet/>
      <dgm:spPr/>
      <dgm:t>
        <a:bodyPr/>
        <a:lstStyle/>
        <a:p>
          <a:pPr algn="ctr"/>
          <a:r>
            <a:rPr lang="es-MX" dirty="0"/>
            <a:t>Análisis funcional del sistema</a:t>
          </a:r>
          <a:endParaRPr lang="en-US" dirty="0"/>
        </a:p>
      </dgm:t>
    </dgm:pt>
    <dgm:pt modelId="{1D60A378-7770-4DDD-88E1-B2E1C786416A}" type="parTrans" cxnId="{C77FB515-9A75-4CBA-B2AF-C7CF911EDD34}">
      <dgm:prSet/>
      <dgm:spPr/>
      <dgm:t>
        <a:bodyPr/>
        <a:lstStyle/>
        <a:p>
          <a:endParaRPr lang="en-US"/>
        </a:p>
      </dgm:t>
    </dgm:pt>
    <dgm:pt modelId="{730C2588-2F1E-4750-B077-2C1369EB7678}" type="sibTrans" cxnId="{C77FB515-9A75-4CBA-B2AF-C7CF911EDD34}">
      <dgm:prSet/>
      <dgm:spPr/>
      <dgm:t>
        <a:bodyPr/>
        <a:lstStyle/>
        <a:p>
          <a:endParaRPr lang="en-US"/>
        </a:p>
      </dgm:t>
    </dgm:pt>
    <dgm:pt modelId="{C6A6C4E4-CA52-4450-A055-D215CEEBF0E1}">
      <dgm:prSet/>
      <dgm:spPr/>
      <dgm:t>
        <a:bodyPr/>
        <a:lstStyle/>
        <a:p>
          <a:r>
            <a:rPr lang="es-MX" dirty="0"/>
            <a:t>Selección del equipo  adaptado a la necesidad</a:t>
          </a:r>
          <a:endParaRPr lang="en-US" dirty="0"/>
        </a:p>
      </dgm:t>
    </dgm:pt>
    <dgm:pt modelId="{42496F27-DB7C-4DC2-BDA7-DB277E380B26}" type="parTrans" cxnId="{0C841BEF-952A-4238-B9D0-B44922072611}">
      <dgm:prSet/>
      <dgm:spPr/>
      <dgm:t>
        <a:bodyPr/>
        <a:lstStyle/>
        <a:p>
          <a:endParaRPr lang="en-US"/>
        </a:p>
      </dgm:t>
    </dgm:pt>
    <dgm:pt modelId="{637DC61B-4680-4197-A790-4306D0AC22CD}" type="sibTrans" cxnId="{0C841BEF-952A-4238-B9D0-B44922072611}">
      <dgm:prSet/>
      <dgm:spPr/>
      <dgm:t>
        <a:bodyPr/>
        <a:lstStyle/>
        <a:p>
          <a:endParaRPr lang="en-US"/>
        </a:p>
      </dgm:t>
    </dgm:pt>
    <dgm:pt modelId="{5F762FF8-3FAE-4A74-B658-CDD27F013BA8}">
      <dgm:prSet/>
      <dgm:spPr/>
      <dgm:t>
        <a:bodyPr/>
        <a:lstStyle/>
        <a:p>
          <a:r>
            <a:rPr lang="es-MX" dirty="0"/>
            <a:t>Rendimiento óptimo</a:t>
          </a:r>
          <a:endParaRPr lang="en-US" dirty="0"/>
        </a:p>
      </dgm:t>
    </dgm:pt>
    <dgm:pt modelId="{EBB3625D-95B3-4A81-9127-1C1369C43BBB}" type="parTrans" cxnId="{088D3E45-B927-4E76-AB6A-B8381960E68D}">
      <dgm:prSet/>
      <dgm:spPr/>
      <dgm:t>
        <a:bodyPr/>
        <a:lstStyle/>
        <a:p>
          <a:endParaRPr lang="es-MX"/>
        </a:p>
      </dgm:t>
    </dgm:pt>
    <dgm:pt modelId="{2488F60F-63AA-4F87-8FE9-0ED1B3013224}" type="sibTrans" cxnId="{088D3E45-B927-4E76-AB6A-B8381960E68D}">
      <dgm:prSet/>
      <dgm:spPr/>
      <dgm:t>
        <a:bodyPr/>
        <a:lstStyle/>
        <a:p>
          <a:endParaRPr lang="es-MX"/>
        </a:p>
      </dgm:t>
    </dgm:pt>
    <dgm:pt modelId="{95AAC2BD-6D33-4CA8-B2EF-D03B15764599}" type="pres">
      <dgm:prSet presAssocID="{247E1202-5871-472F-8695-C04FB094BF65}" presName="compositeShape" presStyleCnt="0">
        <dgm:presLayoutVars>
          <dgm:chMax val="7"/>
          <dgm:dir/>
          <dgm:resizeHandles val="exact"/>
        </dgm:presLayoutVars>
      </dgm:prSet>
      <dgm:spPr/>
    </dgm:pt>
    <dgm:pt modelId="{71FBD497-BD3F-44E5-AD93-696910AD7741}" type="pres">
      <dgm:prSet presAssocID="{247E1202-5871-472F-8695-C04FB094BF65}" presName="wedge1" presStyleLbl="node1" presStyleIdx="0" presStyleCnt="4"/>
      <dgm:spPr/>
    </dgm:pt>
    <dgm:pt modelId="{DFC4063E-32C3-4064-B857-048BE10AE1CD}" type="pres">
      <dgm:prSet presAssocID="{247E1202-5871-472F-8695-C04FB094BF65}" presName="dummy1a" presStyleCnt="0"/>
      <dgm:spPr/>
    </dgm:pt>
    <dgm:pt modelId="{B35C601C-1946-433F-8C5C-E05A1264C388}" type="pres">
      <dgm:prSet presAssocID="{247E1202-5871-472F-8695-C04FB094BF65}" presName="dummy1b" presStyleCnt="0"/>
      <dgm:spPr/>
    </dgm:pt>
    <dgm:pt modelId="{FE820188-387B-4709-9D09-059EEE0D3501}" type="pres">
      <dgm:prSet presAssocID="{247E1202-5871-472F-8695-C04FB094BF65}" presName="wedge1Tx" presStyleLbl="node1" presStyleIdx="0" presStyleCnt="4">
        <dgm:presLayoutVars>
          <dgm:chMax val="0"/>
          <dgm:chPref val="0"/>
          <dgm:bulletEnabled val="1"/>
        </dgm:presLayoutVars>
      </dgm:prSet>
      <dgm:spPr/>
    </dgm:pt>
    <dgm:pt modelId="{F488864B-D4B9-4720-AFE0-AC772E2E83BD}" type="pres">
      <dgm:prSet presAssocID="{247E1202-5871-472F-8695-C04FB094BF65}" presName="wedge2" presStyleLbl="node1" presStyleIdx="1" presStyleCnt="4" custScaleX="106557" custScaleY="93984"/>
      <dgm:spPr/>
    </dgm:pt>
    <dgm:pt modelId="{7DFD3CEF-34E4-4EE6-AB5B-8C138FA8B02E}" type="pres">
      <dgm:prSet presAssocID="{247E1202-5871-472F-8695-C04FB094BF65}" presName="dummy2a" presStyleCnt="0"/>
      <dgm:spPr/>
    </dgm:pt>
    <dgm:pt modelId="{94FE6717-5A7F-41CB-9671-AACC85012461}" type="pres">
      <dgm:prSet presAssocID="{247E1202-5871-472F-8695-C04FB094BF65}" presName="dummy2b" presStyleCnt="0"/>
      <dgm:spPr/>
    </dgm:pt>
    <dgm:pt modelId="{9A620273-0D93-435D-BD88-31FE62E6D81E}" type="pres">
      <dgm:prSet presAssocID="{247E1202-5871-472F-8695-C04FB094BF65}" presName="wedge2Tx" presStyleLbl="node1" presStyleIdx="1" presStyleCnt="4">
        <dgm:presLayoutVars>
          <dgm:chMax val="0"/>
          <dgm:chPref val="0"/>
          <dgm:bulletEnabled val="1"/>
        </dgm:presLayoutVars>
      </dgm:prSet>
      <dgm:spPr/>
    </dgm:pt>
    <dgm:pt modelId="{92799E1C-778B-4B3F-8D05-252C29E5B300}" type="pres">
      <dgm:prSet presAssocID="{247E1202-5871-472F-8695-C04FB094BF65}" presName="wedge3" presStyleLbl="node1" presStyleIdx="2" presStyleCnt="4"/>
      <dgm:spPr/>
    </dgm:pt>
    <dgm:pt modelId="{463CD98C-0B38-4856-BC6F-D0D91A12BA05}" type="pres">
      <dgm:prSet presAssocID="{247E1202-5871-472F-8695-C04FB094BF65}" presName="dummy3a" presStyleCnt="0"/>
      <dgm:spPr/>
    </dgm:pt>
    <dgm:pt modelId="{E6FB3C6A-C5AE-49F8-9196-87FA98BC267E}" type="pres">
      <dgm:prSet presAssocID="{247E1202-5871-472F-8695-C04FB094BF65}" presName="dummy3b" presStyleCnt="0"/>
      <dgm:spPr/>
    </dgm:pt>
    <dgm:pt modelId="{51F3C009-8687-447E-881B-2FB8B51D7089}" type="pres">
      <dgm:prSet presAssocID="{247E1202-5871-472F-8695-C04FB094BF65}" presName="wedge3Tx" presStyleLbl="node1" presStyleIdx="2" presStyleCnt="4">
        <dgm:presLayoutVars>
          <dgm:chMax val="0"/>
          <dgm:chPref val="0"/>
          <dgm:bulletEnabled val="1"/>
        </dgm:presLayoutVars>
      </dgm:prSet>
      <dgm:spPr/>
    </dgm:pt>
    <dgm:pt modelId="{C861DED3-7975-49B9-8257-97BD97304BB1}" type="pres">
      <dgm:prSet presAssocID="{247E1202-5871-472F-8695-C04FB094BF65}" presName="wedge4" presStyleLbl="node1" presStyleIdx="3" presStyleCnt="4"/>
      <dgm:spPr/>
    </dgm:pt>
    <dgm:pt modelId="{CE9D7555-3133-4D60-8D4A-F04B450596FD}" type="pres">
      <dgm:prSet presAssocID="{247E1202-5871-472F-8695-C04FB094BF65}" presName="dummy4a" presStyleCnt="0"/>
      <dgm:spPr/>
    </dgm:pt>
    <dgm:pt modelId="{664BCDF4-4B90-4C76-97E8-32A561259B33}" type="pres">
      <dgm:prSet presAssocID="{247E1202-5871-472F-8695-C04FB094BF65}" presName="dummy4b" presStyleCnt="0"/>
      <dgm:spPr/>
    </dgm:pt>
    <dgm:pt modelId="{878717AE-EBFB-485A-89E9-C563FB894268}" type="pres">
      <dgm:prSet presAssocID="{247E1202-5871-472F-8695-C04FB094BF65}" presName="wedge4Tx" presStyleLbl="node1" presStyleIdx="3" presStyleCnt="4">
        <dgm:presLayoutVars>
          <dgm:chMax val="0"/>
          <dgm:chPref val="0"/>
          <dgm:bulletEnabled val="1"/>
        </dgm:presLayoutVars>
      </dgm:prSet>
      <dgm:spPr/>
    </dgm:pt>
    <dgm:pt modelId="{83845EFA-32EF-46C1-8195-430E754AA53A}" type="pres">
      <dgm:prSet presAssocID="{3DCE5D4E-B6FF-4A86-A940-D3B257B14D5D}" presName="arrowWedge1" presStyleLbl="fgSibTrans2D1" presStyleIdx="0" presStyleCnt="4"/>
      <dgm:spPr/>
    </dgm:pt>
    <dgm:pt modelId="{EE635D6F-4801-49AE-99B0-1ABECC1C20F8}" type="pres">
      <dgm:prSet presAssocID="{730C2588-2F1E-4750-B077-2C1369EB7678}" presName="arrowWedge2" presStyleLbl="fgSibTrans2D1" presStyleIdx="1" presStyleCnt="4"/>
      <dgm:spPr/>
    </dgm:pt>
    <dgm:pt modelId="{8736566B-EC23-4575-8F6D-AEA122AFA2C0}" type="pres">
      <dgm:prSet presAssocID="{2488F60F-63AA-4F87-8FE9-0ED1B3013224}" presName="arrowWedge3" presStyleLbl="fgSibTrans2D1" presStyleIdx="2" presStyleCnt="4"/>
      <dgm:spPr/>
    </dgm:pt>
    <dgm:pt modelId="{BD0CA8AF-71B3-4853-8564-185C9887188A}" type="pres">
      <dgm:prSet presAssocID="{637DC61B-4680-4197-A790-4306D0AC22CD}" presName="arrowWedge4" presStyleLbl="fgSibTrans2D1" presStyleIdx="3" presStyleCnt="4"/>
      <dgm:spPr/>
    </dgm:pt>
  </dgm:ptLst>
  <dgm:cxnLst>
    <dgm:cxn modelId="{CC05500C-2F89-4030-9706-5FB6E40D0701}" type="presOf" srcId="{5F762FF8-3FAE-4A74-B658-CDD27F013BA8}" destId="{51F3C009-8687-447E-881B-2FB8B51D7089}" srcOrd="1" destOrd="0" presId="urn:microsoft.com/office/officeart/2005/8/layout/cycle8"/>
    <dgm:cxn modelId="{5E983313-03D0-4AA2-B51A-771364CC3040}" type="presOf" srcId="{820C1D35-A7C5-4F04-9B3E-8FDA3EA8C192}" destId="{FE820188-387B-4709-9D09-059EEE0D3501}" srcOrd="1" destOrd="0" presId="urn:microsoft.com/office/officeart/2005/8/layout/cycle8"/>
    <dgm:cxn modelId="{C77FB515-9A75-4CBA-B2AF-C7CF911EDD34}" srcId="{247E1202-5871-472F-8695-C04FB094BF65}" destId="{D85E4821-2FC9-4BDB-82DE-A165DFCFCF34}" srcOrd="1" destOrd="0" parTransId="{1D60A378-7770-4DDD-88E1-B2E1C786416A}" sibTransId="{730C2588-2F1E-4750-B077-2C1369EB7678}"/>
    <dgm:cxn modelId="{64711E2B-AE73-4020-B993-57309F084BE3}" srcId="{247E1202-5871-472F-8695-C04FB094BF65}" destId="{820C1D35-A7C5-4F04-9B3E-8FDA3EA8C192}" srcOrd="0" destOrd="0" parTransId="{608B3709-B809-46E3-A955-2FF5A8CCB5EE}" sibTransId="{3DCE5D4E-B6FF-4A86-A940-D3B257B14D5D}"/>
    <dgm:cxn modelId="{C81D9263-F4F5-461D-A255-4C807E6C379B}" type="presOf" srcId="{820C1D35-A7C5-4F04-9B3E-8FDA3EA8C192}" destId="{71FBD497-BD3F-44E5-AD93-696910AD7741}" srcOrd="0" destOrd="0" presId="urn:microsoft.com/office/officeart/2005/8/layout/cycle8"/>
    <dgm:cxn modelId="{088D3E45-B927-4E76-AB6A-B8381960E68D}" srcId="{247E1202-5871-472F-8695-C04FB094BF65}" destId="{5F762FF8-3FAE-4A74-B658-CDD27F013BA8}" srcOrd="2" destOrd="0" parTransId="{EBB3625D-95B3-4A81-9127-1C1369C43BBB}" sibTransId="{2488F60F-63AA-4F87-8FE9-0ED1B3013224}"/>
    <dgm:cxn modelId="{D1F06B52-2CA3-4ACA-9865-7FF45650B69C}" type="presOf" srcId="{5F762FF8-3FAE-4A74-B658-CDD27F013BA8}" destId="{92799E1C-778B-4B3F-8D05-252C29E5B300}" srcOrd="0" destOrd="0" presId="urn:microsoft.com/office/officeart/2005/8/layout/cycle8"/>
    <dgm:cxn modelId="{DDAFE97A-2AA4-42FC-BF2F-0148AB9FD900}" type="presOf" srcId="{D85E4821-2FC9-4BDB-82DE-A165DFCFCF34}" destId="{F488864B-D4B9-4720-AFE0-AC772E2E83BD}" srcOrd="0" destOrd="0" presId="urn:microsoft.com/office/officeart/2005/8/layout/cycle8"/>
    <dgm:cxn modelId="{EBD14F7D-D8A0-458E-9890-1DBECA5B2E36}" type="presOf" srcId="{D85E4821-2FC9-4BDB-82DE-A165DFCFCF34}" destId="{9A620273-0D93-435D-BD88-31FE62E6D81E}" srcOrd="1" destOrd="0" presId="urn:microsoft.com/office/officeart/2005/8/layout/cycle8"/>
    <dgm:cxn modelId="{029F598D-D504-455D-834C-C2F72115A32D}" type="presOf" srcId="{C6A6C4E4-CA52-4450-A055-D215CEEBF0E1}" destId="{C861DED3-7975-49B9-8257-97BD97304BB1}" srcOrd="0" destOrd="0" presId="urn:microsoft.com/office/officeart/2005/8/layout/cycle8"/>
    <dgm:cxn modelId="{B30A6DBF-E000-4B4A-90B8-E58E88B88951}" type="presOf" srcId="{C6A6C4E4-CA52-4450-A055-D215CEEBF0E1}" destId="{878717AE-EBFB-485A-89E9-C563FB894268}" srcOrd="1" destOrd="0" presId="urn:microsoft.com/office/officeart/2005/8/layout/cycle8"/>
    <dgm:cxn modelId="{A8430FD7-487F-4152-96C7-A329CF3AA062}" type="presOf" srcId="{247E1202-5871-472F-8695-C04FB094BF65}" destId="{95AAC2BD-6D33-4CA8-B2EF-D03B15764599}" srcOrd="0" destOrd="0" presId="urn:microsoft.com/office/officeart/2005/8/layout/cycle8"/>
    <dgm:cxn modelId="{0C841BEF-952A-4238-B9D0-B44922072611}" srcId="{247E1202-5871-472F-8695-C04FB094BF65}" destId="{C6A6C4E4-CA52-4450-A055-D215CEEBF0E1}" srcOrd="3" destOrd="0" parTransId="{42496F27-DB7C-4DC2-BDA7-DB277E380B26}" sibTransId="{637DC61B-4680-4197-A790-4306D0AC22CD}"/>
    <dgm:cxn modelId="{6226B446-CF60-4F3B-A6BB-1A0A104A067C}" type="presParOf" srcId="{95AAC2BD-6D33-4CA8-B2EF-D03B15764599}" destId="{71FBD497-BD3F-44E5-AD93-696910AD7741}" srcOrd="0" destOrd="0" presId="urn:microsoft.com/office/officeart/2005/8/layout/cycle8"/>
    <dgm:cxn modelId="{79F1E9C5-C5AE-4754-8474-1C334ED440CA}" type="presParOf" srcId="{95AAC2BD-6D33-4CA8-B2EF-D03B15764599}" destId="{DFC4063E-32C3-4064-B857-048BE10AE1CD}" srcOrd="1" destOrd="0" presId="urn:microsoft.com/office/officeart/2005/8/layout/cycle8"/>
    <dgm:cxn modelId="{DEA7AC32-2D10-482C-9447-B8F69AEFCC14}" type="presParOf" srcId="{95AAC2BD-6D33-4CA8-B2EF-D03B15764599}" destId="{B35C601C-1946-433F-8C5C-E05A1264C388}" srcOrd="2" destOrd="0" presId="urn:microsoft.com/office/officeart/2005/8/layout/cycle8"/>
    <dgm:cxn modelId="{AE2D6CFA-83B2-40B2-98E8-886215D7D7D8}" type="presParOf" srcId="{95AAC2BD-6D33-4CA8-B2EF-D03B15764599}" destId="{FE820188-387B-4709-9D09-059EEE0D3501}" srcOrd="3" destOrd="0" presId="urn:microsoft.com/office/officeart/2005/8/layout/cycle8"/>
    <dgm:cxn modelId="{10E84DB3-83A7-4FD0-BE18-8DB651091E02}" type="presParOf" srcId="{95AAC2BD-6D33-4CA8-B2EF-D03B15764599}" destId="{F488864B-D4B9-4720-AFE0-AC772E2E83BD}" srcOrd="4" destOrd="0" presId="urn:microsoft.com/office/officeart/2005/8/layout/cycle8"/>
    <dgm:cxn modelId="{932989D9-F5C0-4AF7-926F-D11FFCC40F03}" type="presParOf" srcId="{95AAC2BD-6D33-4CA8-B2EF-D03B15764599}" destId="{7DFD3CEF-34E4-4EE6-AB5B-8C138FA8B02E}" srcOrd="5" destOrd="0" presId="urn:microsoft.com/office/officeart/2005/8/layout/cycle8"/>
    <dgm:cxn modelId="{6379AB7F-F16C-4203-9A5D-06D939BD8CD9}" type="presParOf" srcId="{95AAC2BD-6D33-4CA8-B2EF-D03B15764599}" destId="{94FE6717-5A7F-41CB-9671-AACC85012461}" srcOrd="6" destOrd="0" presId="urn:microsoft.com/office/officeart/2005/8/layout/cycle8"/>
    <dgm:cxn modelId="{8E236EA9-4265-43D2-875E-7C6B666908F9}" type="presParOf" srcId="{95AAC2BD-6D33-4CA8-B2EF-D03B15764599}" destId="{9A620273-0D93-435D-BD88-31FE62E6D81E}" srcOrd="7" destOrd="0" presId="urn:microsoft.com/office/officeart/2005/8/layout/cycle8"/>
    <dgm:cxn modelId="{8C1F245D-DF9B-4E91-A087-5D143BEF1490}" type="presParOf" srcId="{95AAC2BD-6D33-4CA8-B2EF-D03B15764599}" destId="{92799E1C-778B-4B3F-8D05-252C29E5B300}" srcOrd="8" destOrd="0" presId="urn:microsoft.com/office/officeart/2005/8/layout/cycle8"/>
    <dgm:cxn modelId="{962E5293-60EB-4017-BE8A-F95FDFBBDE81}" type="presParOf" srcId="{95AAC2BD-6D33-4CA8-B2EF-D03B15764599}" destId="{463CD98C-0B38-4856-BC6F-D0D91A12BA05}" srcOrd="9" destOrd="0" presId="urn:microsoft.com/office/officeart/2005/8/layout/cycle8"/>
    <dgm:cxn modelId="{3FB045DD-708F-401F-B792-05D64A1700AA}" type="presParOf" srcId="{95AAC2BD-6D33-4CA8-B2EF-D03B15764599}" destId="{E6FB3C6A-C5AE-49F8-9196-87FA98BC267E}" srcOrd="10" destOrd="0" presId="urn:microsoft.com/office/officeart/2005/8/layout/cycle8"/>
    <dgm:cxn modelId="{180FC21E-1DAC-438E-81F1-E85396CF7C07}" type="presParOf" srcId="{95AAC2BD-6D33-4CA8-B2EF-D03B15764599}" destId="{51F3C009-8687-447E-881B-2FB8B51D7089}" srcOrd="11" destOrd="0" presId="urn:microsoft.com/office/officeart/2005/8/layout/cycle8"/>
    <dgm:cxn modelId="{9DE72E97-1B9B-4B8A-86BC-95ABBB1A1E54}" type="presParOf" srcId="{95AAC2BD-6D33-4CA8-B2EF-D03B15764599}" destId="{C861DED3-7975-49B9-8257-97BD97304BB1}" srcOrd="12" destOrd="0" presId="urn:microsoft.com/office/officeart/2005/8/layout/cycle8"/>
    <dgm:cxn modelId="{95F01B21-8280-4492-906E-7C03E63DEC0C}" type="presParOf" srcId="{95AAC2BD-6D33-4CA8-B2EF-D03B15764599}" destId="{CE9D7555-3133-4D60-8D4A-F04B450596FD}" srcOrd="13" destOrd="0" presId="urn:microsoft.com/office/officeart/2005/8/layout/cycle8"/>
    <dgm:cxn modelId="{5A4A32E8-F795-44EA-BFAD-B9EDE73EB974}" type="presParOf" srcId="{95AAC2BD-6D33-4CA8-B2EF-D03B15764599}" destId="{664BCDF4-4B90-4C76-97E8-32A561259B33}" srcOrd="14" destOrd="0" presId="urn:microsoft.com/office/officeart/2005/8/layout/cycle8"/>
    <dgm:cxn modelId="{F15C2D52-D67D-4783-914D-E4965621F9E0}" type="presParOf" srcId="{95AAC2BD-6D33-4CA8-B2EF-D03B15764599}" destId="{878717AE-EBFB-485A-89E9-C563FB894268}" srcOrd="15" destOrd="0" presId="urn:microsoft.com/office/officeart/2005/8/layout/cycle8"/>
    <dgm:cxn modelId="{1BCB0352-4078-47CB-8AB8-9A1568DE8804}" type="presParOf" srcId="{95AAC2BD-6D33-4CA8-B2EF-D03B15764599}" destId="{83845EFA-32EF-46C1-8195-430E754AA53A}" srcOrd="16" destOrd="0" presId="urn:microsoft.com/office/officeart/2005/8/layout/cycle8"/>
    <dgm:cxn modelId="{BAB86ABA-119B-4181-B9A2-5FC4B92B0C89}" type="presParOf" srcId="{95AAC2BD-6D33-4CA8-B2EF-D03B15764599}" destId="{EE635D6F-4801-49AE-99B0-1ABECC1C20F8}" srcOrd="17" destOrd="0" presId="urn:microsoft.com/office/officeart/2005/8/layout/cycle8"/>
    <dgm:cxn modelId="{FB602980-20CE-45AA-B7B3-37CDBBAEEE0F}" type="presParOf" srcId="{95AAC2BD-6D33-4CA8-B2EF-D03B15764599}" destId="{8736566B-EC23-4575-8F6D-AEA122AFA2C0}" srcOrd="18" destOrd="0" presId="urn:microsoft.com/office/officeart/2005/8/layout/cycle8"/>
    <dgm:cxn modelId="{E672FAE5-9A29-45B4-A898-70F5B4B7A774}" type="presParOf" srcId="{95AAC2BD-6D33-4CA8-B2EF-D03B15764599}" destId="{BD0CA8AF-71B3-4853-8564-185C9887188A}" srcOrd="19"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7F5889-11F3-4085-A07E-5E12A5B62142}">
      <dsp:nvSpPr>
        <dsp:cNvPr id="0" name=""/>
        <dsp:cNvSpPr/>
      </dsp:nvSpPr>
      <dsp:spPr>
        <a:xfrm>
          <a:off x="81794" y="212622"/>
          <a:ext cx="1081812" cy="10818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470367-6BA0-4044-B504-E46E7E190862}">
      <dsp:nvSpPr>
        <dsp:cNvPr id="0" name=""/>
        <dsp:cNvSpPr/>
      </dsp:nvSpPr>
      <dsp:spPr>
        <a:xfrm>
          <a:off x="308974" y="439802"/>
          <a:ext cx="627451" cy="6274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6E7B1C-3469-4546-B7EB-FEE94E769FC0}">
      <dsp:nvSpPr>
        <dsp:cNvPr id="0" name=""/>
        <dsp:cNvSpPr/>
      </dsp:nvSpPr>
      <dsp:spPr>
        <a:xfrm>
          <a:off x="1586825" y="212622"/>
          <a:ext cx="2167182" cy="1081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889000">
            <a:lnSpc>
              <a:spcPct val="90000"/>
            </a:lnSpc>
            <a:spcBef>
              <a:spcPct val="0"/>
            </a:spcBef>
            <a:spcAft>
              <a:spcPct val="35000"/>
            </a:spcAft>
            <a:buNone/>
          </a:pPr>
          <a:r>
            <a:rPr lang="es-MX" sz="2000" kern="1200" dirty="0">
              <a:latin typeface="Arial" panose="020B0604020202020204" pitchFamily="34" charset="0"/>
              <a:cs typeface="Arial" panose="020B0604020202020204" pitchFamily="34" charset="0"/>
            </a:rPr>
            <a:t>Temperaturas registradas de hasta: 39°C. </a:t>
          </a:r>
          <a:endParaRPr lang="en-US" sz="2000" kern="1200" dirty="0">
            <a:latin typeface="Arial" panose="020B0604020202020204" pitchFamily="34" charset="0"/>
            <a:cs typeface="Arial" panose="020B0604020202020204" pitchFamily="34" charset="0"/>
          </a:endParaRPr>
        </a:p>
      </dsp:txBody>
      <dsp:txXfrm>
        <a:off x="1586825" y="212622"/>
        <a:ext cx="2167182" cy="1081812"/>
      </dsp:txXfrm>
    </dsp:sp>
    <dsp:sp modelId="{EF0ADB6F-02FA-45A4-9361-08116DEAC341}">
      <dsp:nvSpPr>
        <dsp:cNvPr id="0" name=""/>
        <dsp:cNvSpPr/>
      </dsp:nvSpPr>
      <dsp:spPr>
        <a:xfrm>
          <a:off x="4198324" y="212622"/>
          <a:ext cx="1081812" cy="10818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05E1D9-A44C-45A7-BC34-90E9768205DA}">
      <dsp:nvSpPr>
        <dsp:cNvPr id="0" name=""/>
        <dsp:cNvSpPr/>
      </dsp:nvSpPr>
      <dsp:spPr>
        <a:xfrm>
          <a:off x="4425505" y="439802"/>
          <a:ext cx="627451" cy="6274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DD3081-9A7F-4D99-8FE5-318103FCD8F0}">
      <dsp:nvSpPr>
        <dsp:cNvPr id="0" name=""/>
        <dsp:cNvSpPr/>
      </dsp:nvSpPr>
      <dsp:spPr>
        <a:xfrm>
          <a:off x="5511953" y="212622"/>
          <a:ext cx="2549986" cy="1081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889000">
            <a:lnSpc>
              <a:spcPct val="90000"/>
            </a:lnSpc>
            <a:spcBef>
              <a:spcPct val="0"/>
            </a:spcBef>
            <a:spcAft>
              <a:spcPct val="35000"/>
            </a:spcAft>
            <a:buNone/>
          </a:pPr>
          <a:r>
            <a:rPr lang="es-MX" sz="2000" kern="1200" dirty="0" err="1">
              <a:latin typeface="Arial" panose="020B0604020202020204" pitchFamily="34" charset="0"/>
              <a:cs typeface="Arial" panose="020B0604020202020204" pitchFamily="34" charset="0"/>
            </a:rPr>
            <a:t>Atnder</a:t>
          </a:r>
          <a:r>
            <a:rPr lang="es-MX" sz="2000" kern="1200" dirty="0">
              <a:latin typeface="Arial" panose="020B0604020202020204" pitchFamily="34" charset="0"/>
              <a:cs typeface="Arial" panose="020B0604020202020204" pitchFamily="34" charset="0"/>
            </a:rPr>
            <a:t> el mayor número de pacientes de la Ciudad de México.</a:t>
          </a:r>
          <a:endParaRPr lang="en-US" sz="2000" kern="1200" dirty="0">
            <a:latin typeface="Arial" panose="020B0604020202020204" pitchFamily="34" charset="0"/>
            <a:cs typeface="Arial" panose="020B0604020202020204" pitchFamily="34" charset="0"/>
          </a:endParaRPr>
        </a:p>
      </dsp:txBody>
      <dsp:txXfrm>
        <a:off x="5511953" y="212622"/>
        <a:ext cx="2549986" cy="1081812"/>
      </dsp:txXfrm>
    </dsp:sp>
    <dsp:sp modelId="{1B5957B9-EB19-49AD-B2B0-7CBF70B2C3F7}">
      <dsp:nvSpPr>
        <dsp:cNvPr id="0" name=""/>
        <dsp:cNvSpPr/>
      </dsp:nvSpPr>
      <dsp:spPr>
        <a:xfrm>
          <a:off x="81794" y="1824685"/>
          <a:ext cx="1081812" cy="108181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86FCBA-6585-40D6-AB55-556B7551DA79}">
      <dsp:nvSpPr>
        <dsp:cNvPr id="0" name=""/>
        <dsp:cNvSpPr/>
      </dsp:nvSpPr>
      <dsp:spPr>
        <a:xfrm>
          <a:off x="308974" y="2051865"/>
          <a:ext cx="627451" cy="6274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E8A9DA3-9E09-4E54-AFB1-67E802AE0805}">
      <dsp:nvSpPr>
        <dsp:cNvPr id="0" name=""/>
        <dsp:cNvSpPr/>
      </dsp:nvSpPr>
      <dsp:spPr>
        <a:xfrm>
          <a:off x="1513258" y="1824685"/>
          <a:ext cx="2314316" cy="1081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s-MX" sz="2000" kern="1200" dirty="0">
              <a:latin typeface="Arial" panose="020B0604020202020204" pitchFamily="34" charset="0"/>
              <a:cs typeface="Arial" panose="020B0604020202020204" pitchFamily="34" charset="0"/>
            </a:rPr>
            <a:t>Cumplir con los requerimientos de calidad y sanidad</a:t>
          </a:r>
          <a:r>
            <a:rPr lang="es-MX" sz="2000" kern="1200" dirty="0"/>
            <a:t>. </a:t>
          </a:r>
          <a:endParaRPr lang="en-US" sz="2000" kern="1200" dirty="0"/>
        </a:p>
      </dsp:txBody>
      <dsp:txXfrm>
        <a:off x="1513258" y="1824685"/>
        <a:ext cx="2314316" cy="1081812"/>
      </dsp:txXfrm>
    </dsp:sp>
    <dsp:sp modelId="{11847C78-64EB-4631-8AB4-99F3222AE980}">
      <dsp:nvSpPr>
        <dsp:cNvPr id="0" name=""/>
        <dsp:cNvSpPr/>
      </dsp:nvSpPr>
      <dsp:spPr>
        <a:xfrm>
          <a:off x="4271891" y="1824685"/>
          <a:ext cx="1081812" cy="108181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1CF25F-9D16-45D0-90F6-0505C81ED977}">
      <dsp:nvSpPr>
        <dsp:cNvPr id="0" name=""/>
        <dsp:cNvSpPr/>
      </dsp:nvSpPr>
      <dsp:spPr>
        <a:xfrm>
          <a:off x="4499072" y="2051865"/>
          <a:ext cx="627451" cy="6274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508E39-50AC-4358-ACD7-AA92F2C378B2}">
      <dsp:nvSpPr>
        <dsp:cNvPr id="0" name=""/>
        <dsp:cNvSpPr/>
      </dsp:nvSpPr>
      <dsp:spPr>
        <a:xfrm>
          <a:off x="5585520" y="1824685"/>
          <a:ext cx="2549986" cy="1081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s-MX" sz="2000" kern="1200" dirty="0">
              <a:latin typeface="Arial" panose="020B0604020202020204" pitchFamily="34" charset="0"/>
              <a:cs typeface="Arial" panose="020B0604020202020204" pitchFamily="34" charset="0"/>
            </a:rPr>
            <a:t>Temperatura de almacenaje del camarón: </a:t>
          </a:r>
          <a14:m xmlns:a14="http://schemas.microsoft.com/office/drawing/2010/main">
            <m:oMath xmlns:m="http://schemas.openxmlformats.org/officeDocument/2006/math">
              <m:r>
                <a:rPr lang="es-419" sz="2000" b="0" i="1" kern="1200" smtClean="0">
                  <a:latin typeface="Cambria Math" panose="02040503050406030204" pitchFamily="18" charset="0"/>
                  <a:cs typeface="Arial" panose="020B0604020202020204" pitchFamily="34" charset="0"/>
                </a:rPr>
                <m:t>2 </m:t>
              </m:r>
              <m:r>
                <a:rPr lang="es-419" sz="2000" b="0" i="1" kern="1200" smtClean="0">
                  <a:latin typeface="Cambria Math" panose="02040503050406030204" pitchFamily="18" charset="0"/>
                  <a:cs typeface="Arial" panose="020B0604020202020204" pitchFamily="34" charset="0"/>
                </a:rPr>
                <m:t>𝑎</m:t>
              </m:r>
              <m:r>
                <a:rPr lang="es-419" sz="2000" b="0" i="1" kern="1200" smtClean="0">
                  <a:latin typeface="Cambria Math" panose="02040503050406030204" pitchFamily="18" charset="0"/>
                  <a:cs typeface="Arial" panose="020B0604020202020204" pitchFamily="34" charset="0"/>
                </a:rPr>
                <m:t> 8 °</m:t>
              </m:r>
              <m:r>
                <a:rPr lang="es-419" sz="2000" b="0" i="1" kern="1200" smtClean="0">
                  <a:latin typeface="Cambria Math" panose="02040503050406030204" pitchFamily="18" charset="0"/>
                  <a:cs typeface="Arial" panose="020B0604020202020204" pitchFamily="34" charset="0"/>
                </a:rPr>
                <m:t>𝐶</m:t>
              </m:r>
            </m:oMath>
          </a14:m>
          <a:endParaRPr lang="en-US" sz="2000" kern="1200" dirty="0">
            <a:latin typeface="Arial" panose="020B0604020202020204" pitchFamily="34" charset="0"/>
            <a:cs typeface="Arial" panose="020B0604020202020204" pitchFamily="34" charset="0"/>
          </a:endParaRPr>
        </a:p>
      </dsp:txBody>
      <dsp:txXfrm>
        <a:off x="5585520" y="1824685"/>
        <a:ext cx="2549986" cy="10818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8368F8-B307-44D7-9D0C-BFAED8828ACF}">
      <dsp:nvSpPr>
        <dsp:cNvPr id="0" name=""/>
        <dsp:cNvSpPr/>
      </dsp:nvSpPr>
      <dsp:spPr>
        <a:xfrm>
          <a:off x="0" y="298260"/>
          <a:ext cx="6407800" cy="50400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4A41E86-972B-4618-BD34-C8F449AD756C}">
      <dsp:nvSpPr>
        <dsp:cNvPr id="0" name=""/>
        <dsp:cNvSpPr/>
      </dsp:nvSpPr>
      <dsp:spPr>
        <a:xfrm>
          <a:off x="320390" y="3060"/>
          <a:ext cx="4485460" cy="59040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9540" tIns="0" rIns="169540" bIns="0" numCol="1" spcCol="1270" anchor="ctr" anchorCtr="0">
          <a:noAutofit/>
        </a:bodyPr>
        <a:lstStyle/>
        <a:p>
          <a:pPr marL="0" lvl="0" indent="0" algn="ctr" defTabSz="889000">
            <a:lnSpc>
              <a:spcPct val="90000"/>
            </a:lnSpc>
            <a:spcBef>
              <a:spcPct val="0"/>
            </a:spcBef>
            <a:spcAft>
              <a:spcPct val="35000"/>
            </a:spcAft>
            <a:buNone/>
            <a:defRPr cap="all"/>
          </a:pPr>
          <a:r>
            <a:rPr lang="es-MX" sz="2000" kern="1200" cap="none" dirty="0">
              <a:latin typeface="Arial" panose="020B0604020202020204" pitchFamily="34" charset="0"/>
              <a:cs typeface="Arial" panose="020B0604020202020204" pitchFamily="34" charset="0"/>
            </a:rPr>
            <a:t>Termodinámica</a:t>
          </a:r>
          <a:r>
            <a:rPr lang="es-MX" sz="2000" kern="1200" dirty="0">
              <a:latin typeface="Arial" panose="020B0604020202020204" pitchFamily="34" charset="0"/>
              <a:cs typeface="Arial" panose="020B0604020202020204" pitchFamily="34" charset="0"/>
            </a:rPr>
            <a:t> </a:t>
          </a:r>
          <a:endParaRPr lang="en-US" sz="2000" kern="1200" dirty="0">
            <a:latin typeface="Arial" panose="020B0604020202020204" pitchFamily="34" charset="0"/>
            <a:cs typeface="Arial" panose="020B0604020202020204" pitchFamily="34" charset="0"/>
          </a:endParaRPr>
        </a:p>
      </dsp:txBody>
      <dsp:txXfrm>
        <a:off x="349211" y="31881"/>
        <a:ext cx="4427818" cy="532758"/>
      </dsp:txXfrm>
    </dsp:sp>
    <dsp:sp modelId="{FDF418F8-2627-4F42-B9FE-DC073F2A8F32}">
      <dsp:nvSpPr>
        <dsp:cNvPr id="0" name=""/>
        <dsp:cNvSpPr/>
      </dsp:nvSpPr>
      <dsp:spPr>
        <a:xfrm>
          <a:off x="0" y="1205460"/>
          <a:ext cx="6407800" cy="504000"/>
        </a:xfrm>
        <a:prstGeom prst="rect">
          <a:avLst/>
        </a:prstGeom>
        <a:solidFill>
          <a:schemeClr val="lt1">
            <a:alpha val="90000"/>
            <a:hueOff val="0"/>
            <a:satOff val="0"/>
            <a:lumOff val="0"/>
            <a:alphaOff val="0"/>
          </a:schemeClr>
        </a:solidFill>
        <a:ln w="19050" cap="flat" cmpd="sng" algn="ctr">
          <a:solidFill>
            <a:schemeClr val="accent2">
              <a:hueOff val="1610903"/>
              <a:satOff val="-4623"/>
              <a:lumOff val="-7402"/>
              <a:alphaOff val="0"/>
            </a:schemeClr>
          </a:solidFill>
          <a:prstDash val="solid"/>
          <a:miter lim="800000"/>
        </a:ln>
        <a:effectLst/>
      </dsp:spPr>
      <dsp:style>
        <a:lnRef idx="2">
          <a:scrgbClr r="0" g="0" b="0"/>
        </a:lnRef>
        <a:fillRef idx="1">
          <a:scrgbClr r="0" g="0" b="0"/>
        </a:fillRef>
        <a:effectRef idx="0">
          <a:scrgbClr r="0" g="0" b="0"/>
        </a:effectRef>
        <a:fontRef idx="minor"/>
      </dsp:style>
    </dsp:sp>
    <dsp:sp modelId="{B9A04014-578C-444A-AB8D-B52E9F4BD0A6}">
      <dsp:nvSpPr>
        <dsp:cNvPr id="0" name=""/>
        <dsp:cNvSpPr/>
      </dsp:nvSpPr>
      <dsp:spPr>
        <a:xfrm>
          <a:off x="320390" y="910260"/>
          <a:ext cx="4485460" cy="590400"/>
        </a:xfrm>
        <a:prstGeom prst="roundRect">
          <a:avLst/>
        </a:prstGeom>
        <a:solidFill>
          <a:schemeClr val="accent2">
            <a:hueOff val="1610903"/>
            <a:satOff val="-4623"/>
            <a:lumOff val="-74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9540" tIns="0" rIns="169540" bIns="0" numCol="1" spcCol="1270" anchor="ctr" anchorCtr="0">
          <a:noAutofit/>
        </a:bodyPr>
        <a:lstStyle/>
        <a:p>
          <a:pPr marL="0" lvl="0" indent="0" algn="ctr" defTabSz="889000">
            <a:lnSpc>
              <a:spcPct val="90000"/>
            </a:lnSpc>
            <a:spcBef>
              <a:spcPct val="0"/>
            </a:spcBef>
            <a:spcAft>
              <a:spcPct val="35000"/>
            </a:spcAft>
            <a:buNone/>
            <a:defRPr cap="all"/>
          </a:pPr>
          <a:r>
            <a:rPr lang="es-MX" sz="2000" kern="1200" cap="none" dirty="0">
              <a:latin typeface="Arial" panose="020B0604020202020204" pitchFamily="34" charset="0"/>
              <a:cs typeface="Arial" panose="020B0604020202020204" pitchFamily="34" charset="0"/>
            </a:rPr>
            <a:t>Refrigeración</a:t>
          </a:r>
          <a:r>
            <a:rPr lang="es-MX" sz="2000" kern="1200" dirty="0">
              <a:latin typeface="Arial" panose="020B0604020202020204" pitchFamily="34" charset="0"/>
              <a:cs typeface="Arial" panose="020B0604020202020204" pitchFamily="34" charset="0"/>
            </a:rPr>
            <a:t> </a:t>
          </a:r>
          <a:endParaRPr lang="en-US" sz="2000" kern="1200" dirty="0">
            <a:latin typeface="Arial" panose="020B0604020202020204" pitchFamily="34" charset="0"/>
            <a:cs typeface="Arial" panose="020B0604020202020204" pitchFamily="34" charset="0"/>
          </a:endParaRPr>
        </a:p>
      </dsp:txBody>
      <dsp:txXfrm>
        <a:off x="349211" y="939081"/>
        <a:ext cx="4427818" cy="532758"/>
      </dsp:txXfrm>
    </dsp:sp>
    <dsp:sp modelId="{A64055F3-699B-4B42-95AC-E489EB656D40}">
      <dsp:nvSpPr>
        <dsp:cNvPr id="0" name=""/>
        <dsp:cNvSpPr/>
      </dsp:nvSpPr>
      <dsp:spPr>
        <a:xfrm>
          <a:off x="0" y="2112660"/>
          <a:ext cx="6407800" cy="504000"/>
        </a:xfrm>
        <a:prstGeom prst="rect">
          <a:avLst/>
        </a:prstGeom>
        <a:solidFill>
          <a:schemeClr val="lt1">
            <a:alpha val="90000"/>
            <a:hueOff val="0"/>
            <a:satOff val="0"/>
            <a:lumOff val="0"/>
            <a:alphaOff val="0"/>
          </a:schemeClr>
        </a:solidFill>
        <a:ln w="19050" cap="flat" cmpd="sng" algn="ctr">
          <a:solidFill>
            <a:schemeClr val="accent2">
              <a:hueOff val="3221807"/>
              <a:satOff val="-9246"/>
              <a:lumOff val="-148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37C031AB-CE6C-4B90-9A1D-E2D088430673}">
      <dsp:nvSpPr>
        <dsp:cNvPr id="0" name=""/>
        <dsp:cNvSpPr/>
      </dsp:nvSpPr>
      <dsp:spPr>
        <a:xfrm>
          <a:off x="320390" y="1817460"/>
          <a:ext cx="4485460" cy="590400"/>
        </a:xfrm>
        <a:prstGeom prst="roundRec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9540" tIns="0" rIns="169540" bIns="0" numCol="1" spcCol="1270" anchor="ctr" anchorCtr="0">
          <a:noAutofit/>
        </a:bodyPr>
        <a:lstStyle/>
        <a:p>
          <a:pPr marL="0" lvl="0" indent="0" algn="ctr" defTabSz="889000">
            <a:lnSpc>
              <a:spcPct val="90000"/>
            </a:lnSpc>
            <a:spcBef>
              <a:spcPct val="0"/>
            </a:spcBef>
            <a:spcAft>
              <a:spcPct val="35000"/>
            </a:spcAft>
            <a:buNone/>
            <a:defRPr cap="all"/>
          </a:pPr>
          <a:r>
            <a:rPr lang="es-MX" sz="2000" kern="1200" cap="none" dirty="0">
              <a:latin typeface="Arial" panose="020B0604020202020204" pitchFamily="34" charset="0"/>
              <a:cs typeface="Arial" panose="020B0604020202020204" pitchFamily="34" charset="0"/>
            </a:rPr>
            <a:t>Transferencia de calor</a:t>
          </a:r>
          <a:endParaRPr lang="en-US" sz="2000" kern="1200" cap="none" dirty="0">
            <a:latin typeface="Arial" panose="020B0604020202020204" pitchFamily="34" charset="0"/>
            <a:cs typeface="Arial" panose="020B0604020202020204" pitchFamily="34" charset="0"/>
          </a:endParaRPr>
        </a:p>
      </dsp:txBody>
      <dsp:txXfrm>
        <a:off x="349211" y="1846281"/>
        <a:ext cx="4427818" cy="532758"/>
      </dsp:txXfrm>
    </dsp:sp>
    <dsp:sp modelId="{49C120DE-1A22-4FB3-B2DE-5C542C801F45}">
      <dsp:nvSpPr>
        <dsp:cNvPr id="0" name=""/>
        <dsp:cNvSpPr/>
      </dsp:nvSpPr>
      <dsp:spPr>
        <a:xfrm>
          <a:off x="0" y="3019860"/>
          <a:ext cx="6407800" cy="504000"/>
        </a:xfrm>
        <a:prstGeom prst="rect">
          <a:avLst/>
        </a:prstGeom>
        <a:solidFill>
          <a:schemeClr val="lt1">
            <a:alpha val="90000"/>
            <a:hueOff val="0"/>
            <a:satOff val="0"/>
            <a:lumOff val="0"/>
            <a:alphaOff val="0"/>
          </a:schemeClr>
        </a:solidFill>
        <a:ln w="19050" cap="flat" cmpd="sng" algn="ctr">
          <a:solidFill>
            <a:schemeClr val="accent2">
              <a:hueOff val="4832710"/>
              <a:satOff val="-13870"/>
              <a:lumOff val="-22207"/>
              <a:alphaOff val="0"/>
            </a:schemeClr>
          </a:solidFill>
          <a:prstDash val="solid"/>
          <a:miter lim="800000"/>
        </a:ln>
        <a:effectLst/>
      </dsp:spPr>
      <dsp:style>
        <a:lnRef idx="2">
          <a:scrgbClr r="0" g="0" b="0"/>
        </a:lnRef>
        <a:fillRef idx="1">
          <a:scrgbClr r="0" g="0" b="0"/>
        </a:fillRef>
        <a:effectRef idx="0">
          <a:scrgbClr r="0" g="0" b="0"/>
        </a:effectRef>
        <a:fontRef idx="minor"/>
      </dsp:style>
    </dsp:sp>
    <dsp:sp modelId="{5D8A1DC9-D6B8-4857-9FAB-C0BF710C6B4F}">
      <dsp:nvSpPr>
        <dsp:cNvPr id="0" name=""/>
        <dsp:cNvSpPr/>
      </dsp:nvSpPr>
      <dsp:spPr>
        <a:xfrm>
          <a:off x="320390" y="2724660"/>
          <a:ext cx="4485460" cy="590400"/>
        </a:xfrm>
        <a:prstGeom prst="roundRect">
          <a:avLst/>
        </a:prstGeom>
        <a:solidFill>
          <a:schemeClr val="accent2">
            <a:hueOff val="4832710"/>
            <a:satOff val="-13870"/>
            <a:lumOff val="-2220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9540" tIns="0" rIns="169540" bIns="0" numCol="1" spcCol="1270" anchor="ctr" anchorCtr="0">
          <a:noAutofit/>
        </a:bodyPr>
        <a:lstStyle/>
        <a:p>
          <a:pPr marL="0" lvl="0" indent="0" algn="ctr" defTabSz="889000">
            <a:lnSpc>
              <a:spcPct val="90000"/>
            </a:lnSpc>
            <a:spcBef>
              <a:spcPct val="0"/>
            </a:spcBef>
            <a:spcAft>
              <a:spcPct val="35000"/>
            </a:spcAft>
            <a:buNone/>
          </a:pPr>
          <a:r>
            <a:rPr lang="es-MX" sz="2000" kern="1200" dirty="0">
              <a:latin typeface="Arial" panose="020B0604020202020204" pitchFamily="34" charset="0"/>
              <a:cs typeface="Arial" panose="020B0604020202020204" pitchFamily="34" charset="0"/>
            </a:rPr>
            <a:t>Electrónica</a:t>
          </a:r>
          <a:endParaRPr lang="en-US" sz="2000" kern="1200" dirty="0">
            <a:latin typeface="Arial" panose="020B0604020202020204" pitchFamily="34" charset="0"/>
            <a:cs typeface="Arial" panose="020B0604020202020204" pitchFamily="34" charset="0"/>
          </a:endParaRPr>
        </a:p>
      </dsp:txBody>
      <dsp:txXfrm>
        <a:off x="349211" y="2753481"/>
        <a:ext cx="4427818" cy="532758"/>
      </dsp:txXfrm>
    </dsp:sp>
    <dsp:sp modelId="{B4349EDD-BD85-4707-9FF5-6D83D1D37A54}">
      <dsp:nvSpPr>
        <dsp:cNvPr id="0" name=""/>
        <dsp:cNvSpPr/>
      </dsp:nvSpPr>
      <dsp:spPr>
        <a:xfrm>
          <a:off x="0" y="3927060"/>
          <a:ext cx="6407800" cy="504000"/>
        </a:xfrm>
        <a:prstGeom prst="rect">
          <a:avLst/>
        </a:prstGeom>
        <a:solidFill>
          <a:schemeClr val="lt1">
            <a:alpha val="90000"/>
            <a:hueOff val="0"/>
            <a:satOff val="0"/>
            <a:lumOff val="0"/>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17F5D5-13C3-451A-9DD7-38798863FA79}">
      <dsp:nvSpPr>
        <dsp:cNvPr id="0" name=""/>
        <dsp:cNvSpPr/>
      </dsp:nvSpPr>
      <dsp:spPr>
        <a:xfrm>
          <a:off x="320390" y="3631860"/>
          <a:ext cx="4485460" cy="590400"/>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9540" tIns="0" rIns="169540" bIns="0" numCol="1" spcCol="1270" anchor="ctr" anchorCtr="0">
          <a:noAutofit/>
        </a:bodyPr>
        <a:lstStyle/>
        <a:p>
          <a:pPr marL="0" lvl="0" indent="0" algn="ctr" defTabSz="889000">
            <a:lnSpc>
              <a:spcPct val="90000"/>
            </a:lnSpc>
            <a:spcBef>
              <a:spcPct val="0"/>
            </a:spcBef>
            <a:spcAft>
              <a:spcPct val="35000"/>
            </a:spcAft>
            <a:buNone/>
          </a:pPr>
          <a:r>
            <a:rPr lang="es-MX" sz="2000" kern="1200" dirty="0">
              <a:latin typeface="Arial" panose="020B0604020202020204" pitchFamily="34" charset="0"/>
              <a:cs typeface="Arial" panose="020B0604020202020204" pitchFamily="34" charset="0"/>
            </a:rPr>
            <a:t>Automatización de procesos </a:t>
          </a:r>
          <a:endParaRPr lang="en-US" sz="2000" kern="1200" dirty="0">
            <a:latin typeface="Arial" panose="020B0604020202020204" pitchFamily="34" charset="0"/>
            <a:cs typeface="Arial" panose="020B0604020202020204" pitchFamily="34" charset="0"/>
          </a:endParaRPr>
        </a:p>
      </dsp:txBody>
      <dsp:txXfrm>
        <a:off x="349211" y="3660681"/>
        <a:ext cx="4427818" cy="5327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FBD497-BD3F-44E5-AD93-696910AD7741}">
      <dsp:nvSpPr>
        <dsp:cNvPr id="0" name=""/>
        <dsp:cNvSpPr/>
      </dsp:nvSpPr>
      <dsp:spPr>
        <a:xfrm>
          <a:off x="599454" y="374211"/>
          <a:ext cx="4999360" cy="4999360"/>
        </a:xfrm>
        <a:prstGeom prst="pie">
          <a:avLst>
            <a:gd name="adj1" fmla="val 16200000"/>
            <a:gd name="adj2" fmla="val 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s-MX" sz="2300" kern="1200" dirty="0"/>
            <a:t>Normas de sanidad  y calidad médica</a:t>
          </a:r>
          <a:endParaRPr lang="en-US" sz="2300" kern="1200" dirty="0"/>
        </a:p>
      </dsp:txBody>
      <dsp:txXfrm>
        <a:off x="3253281" y="1410388"/>
        <a:ext cx="1845002" cy="1368872"/>
      </dsp:txXfrm>
    </dsp:sp>
    <dsp:sp modelId="{F488864B-D4B9-4720-AFE0-AC772E2E83BD}">
      <dsp:nvSpPr>
        <dsp:cNvPr id="0" name=""/>
        <dsp:cNvSpPr/>
      </dsp:nvSpPr>
      <dsp:spPr>
        <a:xfrm>
          <a:off x="435550" y="692428"/>
          <a:ext cx="5327168" cy="4698599"/>
        </a:xfrm>
        <a:prstGeom prst="pie">
          <a:avLst>
            <a:gd name="adj1" fmla="val 0"/>
            <a:gd name="adj2" fmla="val 5400000"/>
          </a:avLst>
        </a:prstGeom>
        <a:solidFill>
          <a:schemeClr val="accent2">
            <a:hueOff val="2147871"/>
            <a:satOff val="-6164"/>
            <a:lumOff val="-987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s-MX" sz="2300" kern="1200" dirty="0"/>
            <a:t>Análisis funcional del sistema</a:t>
          </a:r>
          <a:endParaRPr lang="en-US" sz="2300" kern="1200" dirty="0"/>
        </a:p>
      </dsp:txBody>
      <dsp:txXfrm>
        <a:off x="3263389" y="3130665"/>
        <a:ext cx="1965978" cy="1286521"/>
      </dsp:txXfrm>
    </dsp:sp>
    <dsp:sp modelId="{92799E1C-778B-4B3F-8D05-252C29E5B300}">
      <dsp:nvSpPr>
        <dsp:cNvPr id="0" name=""/>
        <dsp:cNvSpPr/>
      </dsp:nvSpPr>
      <dsp:spPr>
        <a:xfrm>
          <a:off x="431618" y="542047"/>
          <a:ext cx="4999360" cy="4999360"/>
        </a:xfrm>
        <a:prstGeom prst="pie">
          <a:avLst>
            <a:gd name="adj1" fmla="val 5400000"/>
            <a:gd name="adj2" fmla="val 10800000"/>
          </a:avLst>
        </a:prstGeom>
        <a:solidFill>
          <a:schemeClr val="accent2">
            <a:hueOff val="4295743"/>
            <a:satOff val="-12329"/>
            <a:lumOff val="-1973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s-MX" sz="2300" kern="1200" dirty="0"/>
            <a:t>Rendimiento óptimo</a:t>
          </a:r>
          <a:endParaRPr lang="en-US" sz="2300" kern="1200" dirty="0"/>
        </a:p>
      </dsp:txBody>
      <dsp:txXfrm>
        <a:off x="932149" y="3136358"/>
        <a:ext cx="1845002" cy="1368872"/>
      </dsp:txXfrm>
    </dsp:sp>
    <dsp:sp modelId="{C861DED3-7975-49B9-8257-97BD97304BB1}">
      <dsp:nvSpPr>
        <dsp:cNvPr id="0" name=""/>
        <dsp:cNvSpPr/>
      </dsp:nvSpPr>
      <dsp:spPr>
        <a:xfrm>
          <a:off x="431618" y="374211"/>
          <a:ext cx="4999360" cy="4999360"/>
        </a:xfrm>
        <a:prstGeom prst="pie">
          <a:avLst>
            <a:gd name="adj1" fmla="val 10800000"/>
            <a:gd name="adj2" fmla="val 16200000"/>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s-MX" sz="2300" kern="1200" dirty="0"/>
            <a:t>Selección del equipo  adaptado a la necesidad</a:t>
          </a:r>
          <a:endParaRPr lang="en-US" sz="2300" kern="1200" dirty="0"/>
        </a:p>
      </dsp:txBody>
      <dsp:txXfrm>
        <a:off x="932149" y="1410388"/>
        <a:ext cx="1845002" cy="1368872"/>
      </dsp:txXfrm>
    </dsp:sp>
    <dsp:sp modelId="{83845EFA-32EF-46C1-8195-430E754AA53A}">
      <dsp:nvSpPr>
        <dsp:cNvPr id="0" name=""/>
        <dsp:cNvSpPr/>
      </dsp:nvSpPr>
      <dsp:spPr>
        <a:xfrm>
          <a:off x="289970" y="64727"/>
          <a:ext cx="5618329" cy="5618329"/>
        </a:xfrm>
        <a:prstGeom prst="circularArrow">
          <a:avLst>
            <a:gd name="adj1" fmla="val 5085"/>
            <a:gd name="adj2" fmla="val 327528"/>
            <a:gd name="adj3" fmla="val 21272472"/>
            <a:gd name="adj4" fmla="val 16200000"/>
            <a:gd name="adj5" fmla="val 5932"/>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E635D6F-4801-49AE-99B0-1ABECC1C20F8}">
      <dsp:nvSpPr>
        <dsp:cNvPr id="0" name=""/>
        <dsp:cNvSpPr/>
      </dsp:nvSpPr>
      <dsp:spPr>
        <a:xfrm>
          <a:off x="288789" y="233646"/>
          <a:ext cx="5618329" cy="5618329"/>
        </a:xfrm>
        <a:prstGeom prst="circularArrow">
          <a:avLst>
            <a:gd name="adj1" fmla="val 5085"/>
            <a:gd name="adj2" fmla="val 327528"/>
            <a:gd name="adj3" fmla="val 5072472"/>
            <a:gd name="adj4" fmla="val 0"/>
            <a:gd name="adj5" fmla="val 5932"/>
          </a:avLst>
        </a:prstGeom>
        <a:solidFill>
          <a:schemeClr val="accent2">
            <a:hueOff val="2147871"/>
            <a:satOff val="-6164"/>
            <a:lumOff val="-987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736566B-EC23-4575-8F6D-AEA122AFA2C0}">
      <dsp:nvSpPr>
        <dsp:cNvPr id="0" name=""/>
        <dsp:cNvSpPr/>
      </dsp:nvSpPr>
      <dsp:spPr>
        <a:xfrm>
          <a:off x="122134" y="232563"/>
          <a:ext cx="5618329" cy="5618329"/>
        </a:xfrm>
        <a:prstGeom prst="circularArrow">
          <a:avLst>
            <a:gd name="adj1" fmla="val 5085"/>
            <a:gd name="adj2" fmla="val 327528"/>
            <a:gd name="adj3" fmla="val 10472472"/>
            <a:gd name="adj4" fmla="val 5400000"/>
            <a:gd name="adj5" fmla="val 5932"/>
          </a:avLst>
        </a:prstGeom>
        <a:solidFill>
          <a:schemeClr val="accent2">
            <a:hueOff val="4295743"/>
            <a:satOff val="-12329"/>
            <a:lumOff val="-1973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D0CA8AF-71B3-4853-8564-185C9887188A}">
      <dsp:nvSpPr>
        <dsp:cNvPr id="0" name=""/>
        <dsp:cNvSpPr/>
      </dsp:nvSpPr>
      <dsp:spPr>
        <a:xfrm>
          <a:off x="122134" y="64727"/>
          <a:ext cx="5618329" cy="5618329"/>
        </a:xfrm>
        <a:prstGeom prst="circularArrow">
          <a:avLst>
            <a:gd name="adj1" fmla="val 5085"/>
            <a:gd name="adj2" fmla="val 327528"/>
            <a:gd name="adj3" fmla="val 15872472"/>
            <a:gd name="adj4" fmla="val 10800000"/>
            <a:gd name="adj5" fmla="val 5932"/>
          </a:avLst>
        </a:prstGeom>
        <a:solidFill>
          <a:schemeClr val="accent2">
            <a:hueOff val="6443614"/>
            <a:satOff val="-18493"/>
            <a:lumOff val="-29609"/>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9B6913-8D3E-49FB-A399-740B86A2FD9B}" type="datetimeFigureOut">
              <a:rPr lang="es-MX" smtClean="0"/>
              <a:t>13/12/2024</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03D8C7-DF0A-45C1-950A-DCC34D188F08}" type="slidenum">
              <a:rPr lang="es-MX" smtClean="0"/>
              <a:t>‹Nº›</a:t>
            </a:fld>
            <a:endParaRPr lang="es-MX"/>
          </a:p>
        </p:txBody>
      </p:sp>
    </p:spTree>
    <p:extLst>
      <p:ext uri="{BB962C8B-B14F-4D97-AF65-F5344CB8AC3E}">
        <p14:creationId xmlns:p14="http://schemas.microsoft.com/office/powerpoint/2010/main" val="25322206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E867EF-CC20-62EB-DEBD-5D81C688EA7B}"/>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955AD431-C3ED-D023-568C-A441664F43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E69FBE24-CF03-713C-8796-6047844735B2}"/>
              </a:ext>
            </a:extLst>
          </p:cNvPr>
          <p:cNvSpPr>
            <a:spLocks noGrp="1"/>
          </p:cNvSpPr>
          <p:nvPr>
            <p:ph type="dt" sz="half" idx="10"/>
          </p:nvPr>
        </p:nvSpPr>
        <p:spPr/>
        <p:txBody>
          <a:bodyPr/>
          <a:lstStyle/>
          <a:p>
            <a:fld id="{0886F260-8D92-45DA-9F54-7ACB1BC31D8E}" type="datetime1">
              <a:rPr lang="en-US" smtClean="0"/>
              <a:t>12/13/2024</a:t>
            </a:fld>
            <a:endParaRPr lang="en-US"/>
          </a:p>
        </p:txBody>
      </p:sp>
      <p:sp>
        <p:nvSpPr>
          <p:cNvPr id="5" name="Marcador de pie de página 4">
            <a:extLst>
              <a:ext uri="{FF2B5EF4-FFF2-40B4-BE49-F238E27FC236}">
                <a16:creationId xmlns:a16="http://schemas.microsoft.com/office/drawing/2014/main" id="{D69C2915-334C-1147-76E0-335452F8592F}"/>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B21ADD1C-0CAD-E811-3DCB-512A67B9263B}"/>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680028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482505-673E-D168-AE7D-0928765C1FC2}"/>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92BE60E2-D0C5-DE29-5772-9CBE533DE1BF}"/>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9D45F7D0-F11C-B0E0-F32D-9E8085262FFC}"/>
              </a:ext>
            </a:extLst>
          </p:cNvPr>
          <p:cNvSpPr>
            <a:spLocks noGrp="1"/>
          </p:cNvSpPr>
          <p:nvPr>
            <p:ph type="dt" sz="half" idx="10"/>
          </p:nvPr>
        </p:nvSpPr>
        <p:spPr/>
        <p:txBody>
          <a:bodyPr/>
          <a:lstStyle/>
          <a:p>
            <a:fld id="{965E7C36-4686-4504-A6DB-DB213C183F7C}" type="datetime1">
              <a:rPr lang="en-US" smtClean="0"/>
              <a:t>12/13/2024</a:t>
            </a:fld>
            <a:endParaRPr lang="en-US"/>
          </a:p>
        </p:txBody>
      </p:sp>
      <p:sp>
        <p:nvSpPr>
          <p:cNvPr id="5" name="Marcador de pie de página 4">
            <a:extLst>
              <a:ext uri="{FF2B5EF4-FFF2-40B4-BE49-F238E27FC236}">
                <a16:creationId xmlns:a16="http://schemas.microsoft.com/office/drawing/2014/main" id="{5BA7CB1F-20BD-C09C-5BC6-F98EDCFBABE7}"/>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76FA52A3-7540-87B5-38DF-166548FA321B}"/>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1901634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F4C8EB6C-3C0D-D6E4-C1B7-875E5AC0B8B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CB3CBB9A-D78C-532B-F387-8995861C4F9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345D8876-92D4-BD3B-D737-15D6088D8E2D}"/>
              </a:ext>
            </a:extLst>
          </p:cNvPr>
          <p:cNvSpPr>
            <a:spLocks noGrp="1"/>
          </p:cNvSpPr>
          <p:nvPr>
            <p:ph type="dt" sz="half" idx="10"/>
          </p:nvPr>
        </p:nvSpPr>
        <p:spPr/>
        <p:txBody>
          <a:bodyPr/>
          <a:lstStyle/>
          <a:p>
            <a:fld id="{FD6A6056-830E-499E-A9E0-76457CEE7458}" type="datetime1">
              <a:rPr lang="en-US" smtClean="0"/>
              <a:t>12/13/2024</a:t>
            </a:fld>
            <a:endParaRPr lang="en-US"/>
          </a:p>
        </p:txBody>
      </p:sp>
      <p:sp>
        <p:nvSpPr>
          <p:cNvPr id="5" name="Marcador de pie de página 4">
            <a:extLst>
              <a:ext uri="{FF2B5EF4-FFF2-40B4-BE49-F238E27FC236}">
                <a16:creationId xmlns:a16="http://schemas.microsoft.com/office/drawing/2014/main" id="{75F2F196-0169-D7E1-E1B1-70B1B272A539}"/>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2D1929C2-93EA-D22C-4820-7ACEB5A2C23C}"/>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753291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AEE041-DC6E-9339-9C91-ABEA5579B5D0}"/>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62D71B1F-C40C-C57E-4D04-0A88F2DF6843}"/>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31BC0A66-BA1C-7026-A600-E17DFB8A4DA0}"/>
              </a:ext>
            </a:extLst>
          </p:cNvPr>
          <p:cNvSpPr>
            <a:spLocks noGrp="1"/>
          </p:cNvSpPr>
          <p:nvPr>
            <p:ph type="dt" sz="half" idx="10"/>
          </p:nvPr>
        </p:nvSpPr>
        <p:spPr/>
        <p:txBody>
          <a:bodyPr/>
          <a:lstStyle/>
          <a:p>
            <a:fld id="{C40BDDF0-696F-420D-BB5F-393366791170}" type="datetime1">
              <a:rPr lang="en-US" smtClean="0"/>
              <a:t>12/13/2024</a:t>
            </a:fld>
            <a:endParaRPr lang="en-US"/>
          </a:p>
        </p:txBody>
      </p:sp>
      <p:sp>
        <p:nvSpPr>
          <p:cNvPr id="5" name="Marcador de pie de página 4">
            <a:extLst>
              <a:ext uri="{FF2B5EF4-FFF2-40B4-BE49-F238E27FC236}">
                <a16:creationId xmlns:a16="http://schemas.microsoft.com/office/drawing/2014/main" id="{6AD8E6A6-8DF9-F712-3806-4E9B162062AB}"/>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D741F48C-DD52-1740-1E50-CA63BF55F377}"/>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8975971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9FBF49-9977-4C71-D0F6-E2774D3A53C8}"/>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0EA544E4-4230-DD2E-0413-6C2155E6D0A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CCA4535A-5521-342D-7296-9B2BC17D1ADF}"/>
              </a:ext>
            </a:extLst>
          </p:cNvPr>
          <p:cNvSpPr>
            <a:spLocks noGrp="1"/>
          </p:cNvSpPr>
          <p:nvPr>
            <p:ph type="dt" sz="half" idx="10"/>
          </p:nvPr>
        </p:nvSpPr>
        <p:spPr/>
        <p:txBody>
          <a:bodyPr/>
          <a:lstStyle/>
          <a:p>
            <a:fld id="{58D77B65-AD44-4CCF-8715-09B961647F72}" type="datetime1">
              <a:rPr lang="en-US" smtClean="0"/>
              <a:t>12/13/2024</a:t>
            </a:fld>
            <a:endParaRPr lang="en-US"/>
          </a:p>
        </p:txBody>
      </p:sp>
      <p:sp>
        <p:nvSpPr>
          <p:cNvPr id="5" name="Marcador de pie de página 4">
            <a:extLst>
              <a:ext uri="{FF2B5EF4-FFF2-40B4-BE49-F238E27FC236}">
                <a16:creationId xmlns:a16="http://schemas.microsoft.com/office/drawing/2014/main" id="{F56A90A0-6562-E626-B169-97CEBB6AAB2F}"/>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0CEA4D37-CFE1-DEEE-C123-F3471B3E270D}"/>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1405867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3C1B94-D356-67AE-D5A6-A5E31A723673}"/>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554A7E16-0352-65D3-A9AC-020E24C21800}"/>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278EB196-2FD6-BE98-1C3C-AED5F20902A5}"/>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CA3D81B4-7E24-DF14-5359-0B4DA22D80FD}"/>
              </a:ext>
            </a:extLst>
          </p:cNvPr>
          <p:cNvSpPr>
            <a:spLocks noGrp="1"/>
          </p:cNvSpPr>
          <p:nvPr>
            <p:ph type="dt" sz="half" idx="10"/>
          </p:nvPr>
        </p:nvSpPr>
        <p:spPr/>
        <p:txBody>
          <a:bodyPr/>
          <a:lstStyle/>
          <a:p>
            <a:fld id="{86A59A9B-AB81-4911-8E93-0BCAA947110D}" type="datetime1">
              <a:rPr lang="en-US" smtClean="0"/>
              <a:t>12/13/2024</a:t>
            </a:fld>
            <a:endParaRPr lang="en-US"/>
          </a:p>
        </p:txBody>
      </p:sp>
      <p:sp>
        <p:nvSpPr>
          <p:cNvPr id="6" name="Marcador de pie de página 5">
            <a:extLst>
              <a:ext uri="{FF2B5EF4-FFF2-40B4-BE49-F238E27FC236}">
                <a16:creationId xmlns:a16="http://schemas.microsoft.com/office/drawing/2014/main" id="{F703502C-1447-277B-6207-EDB72175B2D9}"/>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9803060F-5D38-C18F-B499-A6775877FCBF}"/>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2800663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19A4BF-9612-B536-F2E2-C3718F174282}"/>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D6DB2EF0-30BB-4E8D-4A84-D6FB937D20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1DBA99CC-0888-A541-F71A-AFC8260656AE}"/>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398C895E-C3E3-2919-5579-3944BC4266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CFEA92A1-1CC2-5EC8-665D-4B6F65F5E008}"/>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7216AB7C-CEC7-84A3-324E-4D41490E1D54}"/>
              </a:ext>
            </a:extLst>
          </p:cNvPr>
          <p:cNvSpPr>
            <a:spLocks noGrp="1"/>
          </p:cNvSpPr>
          <p:nvPr>
            <p:ph type="dt" sz="half" idx="10"/>
          </p:nvPr>
        </p:nvSpPr>
        <p:spPr/>
        <p:txBody>
          <a:bodyPr/>
          <a:lstStyle/>
          <a:p>
            <a:fld id="{A7A8BB5B-A990-44BC-9FCA-AA323F4972BF}" type="datetime1">
              <a:rPr lang="en-US" smtClean="0"/>
              <a:t>12/13/2024</a:t>
            </a:fld>
            <a:endParaRPr lang="en-US"/>
          </a:p>
        </p:txBody>
      </p:sp>
      <p:sp>
        <p:nvSpPr>
          <p:cNvPr id="8" name="Marcador de pie de página 7">
            <a:extLst>
              <a:ext uri="{FF2B5EF4-FFF2-40B4-BE49-F238E27FC236}">
                <a16:creationId xmlns:a16="http://schemas.microsoft.com/office/drawing/2014/main" id="{7A0F25EE-6EAC-04E8-D984-DFD3F66621EF}"/>
              </a:ext>
            </a:extLst>
          </p:cNvPr>
          <p:cNvSpPr>
            <a:spLocks noGrp="1"/>
          </p:cNvSpPr>
          <p:nvPr>
            <p:ph type="ftr" sz="quarter" idx="11"/>
          </p:nvPr>
        </p:nvSpPr>
        <p:spPr/>
        <p:txBody>
          <a:bodyPr/>
          <a:lstStyle/>
          <a:p>
            <a:endParaRPr lang="en-US"/>
          </a:p>
        </p:txBody>
      </p:sp>
      <p:sp>
        <p:nvSpPr>
          <p:cNvPr id="9" name="Marcador de número de diapositiva 8">
            <a:extLst>
              <a:ext uri="{FF2B5EF4-FFF2-40B4-BE49-F238E27FC236}">
                <a16:creationId xmlns:a16="http://schemas.microsoft.com/office/drawing/2014/main" id="{19013907-2F8D-0B71-C5E6-67201B990322}"/>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27582998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A0C5AA-E735-367E-6088-EA23AC1105C7}"/>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27573EDD-4137-7771-E4A1-6A34C064A7FE}"/>
              </a:ext>
            </a:extLst>
          </p:cNvPr>
          <p:cNvSpPr>
            <a:spLocks noGrp="1"/>
          </p:cNvSpPr>
          <p:nvPr>
            <p:ph type="dt" sz="half" idx="10"/>
          </p:nvPr>
        </p:nvSpPr>
        <p:spPr/>
        <p:txBody>
          <a:bodyPr/>
          <a:lstStyle/>
          <a:p>
            <a:fld id="{869A3074-8D4F-4132-9653-5DF8B20A5B31}" type="datetime1">
              <a:rPr lang="en-US" smtClean="0"/>
              <a:t>12/13/2024</a:t>
            </a:fld>
            <a:endParaRPr lang="en-US"/>
          </a:p>
        </p:txBody>
      </p:sp>
      <p:sp>
        <p:nvSpPr>
          <p:cNvPr id="4" name="Marcador de pie de página 3">
            <a:extLst>
              <a:ext uri="{FF2B5EF4-FFF2-40B4-BE49-F238E27FC236}">
                <a16:creationId xmlns:a16="http://schemas.microsoft.com/office/drawing/2014/main" id="{ED8D8D6A-3DD9-ADD0-5340-E11409218749}"/>
              </a:ext>
            </a:extLst>
          </p:cNvPr>
          <p:cNvSpPr>
            <a:spLocks noGrp="1"/>
          </p:cNvSpPr>
          <p:nvPr>
            <p:ph type="ftr" sz="quarter" idx="11"/>
          </p:nvPr>
        </p:nvSpPr>
        <p:spPr/>
        <p:txBody>
          <a:bodyPr/>
          <a:lstStyle/>
          <a:p>
            <a:endParaRPr lang="en-US"/>
          </a:p>
        </p:txBody>
      </p:sp>
      <p:sp>
        <p:nvSpPr>
          <p:cNvPr id="5" name="Marcador de número de diapositiva 4">
            <a:extLst>
              <a:ext uri="{FF2B5EF4-FFF2-40B4-BE49-F238E27FC236}">
                <a16:creationId xmlns:a16="http://schemas.microsoft.com/office/drawing/2014/main" id="{24892B04-BD55-AAA6-F3AE-C5F2F9BE57FA}"/>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787638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26B6668-9EBD-BAFD-E504-2A860178B0DD}"/>
              </a:ext>
            </a:extLst>
          </p:cNvPr>
          <p:cNvSpPr>
            <a:spLocks noGrp="1"/>
          </p:cNvSpPr>
          <p:nvPr>
            <p:ph type="dt" sz="half" idx="10"/>
          </p:nvPr>
        </p:nvSpPr>
        <p:spPr/>
        <p:txBody>
          <a:bodyPr/>
          <a:lstStyle/>
          <a:p>
            <a:fld id="{8087C567-5D2E-454C-A54F-69C10D91DD45}" type="datetime1">
              <a:rPr lang="en-US" smtClean="0"/>
              <a:t>12/13/2024</a:t>
            </a:fld>
            <a:endParaRPr lang="en-US"/>
          </a:p>
        </p:txBody>
      </p:sp>
      <p:sp>
        <p:nvSpPr>
          <p:cNvPr id="3" name="Marcador de pie de página 2">
            <a:extLst>
              <a:ext uri="{FF2B5EF4-FFF2-40B4-BE49-F238E27FC236}">
                <a16:creationId xmlns:a16="http://schemas.microsoft.com/office/drawing/2014/main" id="{0B36D5C8-580A-F19F-B594-0AE874D89531}"/>
              </a:ext>
            </a:extLst>
          </p:cNvPr>
          <p:cNvSpPr>
            <a:spLocks noGrp="1"/>
          </p:cNvSpPr>
          <p:nvPr>
            <p:ph type="ftr" sz="quarter" idx="11"/>
          </p:nvPr>
        </p:nvSpPr>
        <p:spPr/>
        <p:txBody>
          <a:bodyPr/>
          <a:lstStyle/>
          <a:p>
            <a:endParaRPr lang="en-US"/>
          </a:p>
        </p:txBody>
      </p:sp>
      <p:sp>
        <p:nvSpPr>
          <p:cNvPr id="4" name="Marcador de número de diapositiva 3">
            <a:extLst>
              <a:ext uri="{FF2B5EF4-FFF2-40B4-BE49-F238E27FC236}">
                <a16:creationId xmlns:a16="http://schemas.microsoft.com/office/drawing/2014/main" id="{02B1DFF0-AE8D-69AD-19BC-0BB6A8FF3F72}"/>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3646953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D1A16B-A752-B32A-58FF-2DF8E306323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C924BAB3-9638-3254-B7F8-CA3C6B0FD3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73BA7DAB-1FFC-5702-0739-8B73C19208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1ED3E2A-1675-CCB9-0949-61BE4AB37CFA}"/>
              </a:ext>
            </a:extLst>
          </p:cNvPr>
          <p:cNvSpPr>
            <a:spLocks noGrp="1"/>
          </p:cNvSpPr>
          <p:nvPr>
            <p:ph type="dt" sz="half" idx="10"/>
          </p:nvPr>
        </p:nvSpPr>
        <p:spPr/>
        <p:txBody>
          <a:bodyPr/>
          <a:lstStyle/>
          <a:p>
            <a:fld id="{67785948-4400-455D-9194-967C66950C08}" type="datetime1">
              <a:rPr lang="en-US" smtClean="0"/>
              <a:t>12/13/2024</a:t>
            </a:fld>
            <a:endParaRPr lang="en-US"/>
          </a:p>
        </p:txBody>
      </p:sp>
      <p:sp>
        <p:nvSpPr>
          <p:cNvPr id="6" name="Marcador de pie de página 5">
            <a:extLst>
              <a:ext uri="{FF2B5EF4-FFF2-40B4-BE49-F238E27FC236}">
                <a16:creationId xmlns:a16="http://schemas.microsoft.com/office/drawing/2014/main" id="{1B8F7052-6EB0-3AB9-2482-C1E7CD5609BE}"/>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8B707796-B20D-4C9C-EDC8-30693EE1FC0B}"/>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779199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107E7F-E858-9806-27CD-8D1CA28FE21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FEA498B2-2A29-8D57-C07A-8937FE0D6C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686CBB45-9C9A-003B-95C2-E16745E247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342C18E-E08B-36D4-7A50-56305EA36D79}"/>
              </a:ext>
            </a:extLst>
          </p:cNvPr>
          <p:cNvSpPr>
            <a:spLocks noGrp="1"/>
          </p:cNvSpPr>
          <p:nvPr>
            <p:ph type="dt" sz="half" idx="10"/>
          </p:nvPr>
        </p:nvSpPr>
        <p:spPr/>
        <p:txBody>
          <a:bodyPr/>
          <a:lstStyle/>
          <a:p>
            <a:fld id="{DD8BA182-9033-4B0A-B910-54274C686983}" type="datetime1">
              <a:rPr lang="en-US" smtClean="0"/>
              <a:t>12/13/2024</a:t>
            </a:fld>
            <a:endParaRPr lang="en-US"/>
          </a:p>
        </p:txBody>
      </p:sp>
      <p:sp>
        <p:nvSpPr>
          <p:cNvPr id="6" name="Marcador de pie de página 5">
            <a:extLst>
              <a:ext uri="{FF2B5EF4-FFF2-40B4-BE49-F238E27FC236}">
                <a16:creationId xmlns:a16="http://schemas.microsoft.com/office/drawing/2014/main" id="{C3EF33AF-EFC8-E114-9ECF-5B4B0D912353}"/>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4E4FD7C0-AC08-A392-1423-5AE2C4860D6A}"/>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112066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976209A8-2001-3B9B-B291-4B46907BB7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4C135D82-AC97-ECB5-14AE-7122BA296E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39D06831-A65E-12D3-54D6-6A53E1801B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9200044-7A8A-489E-86E6-30B046DABED1}" type="datetime1">
              <a:rPr lang="en-US" smtClean="0"/>
              <a:t>12/13/2024</a:t>
            </a:fld>
            <a:endParaRPr lang="en-US"/>
          </a:p>
        </p:txBody>
      </p:sp>
      <p:sp>
        <p:nvSpPr>
          <p:cNvPr id="5" name="Marcador de pie de página 4">
            <a:extLst>
              <a:ext uri="{FF2B5EF4-FFF2-40B4-BE49-F238E27FC236}">
                <a16:creationId xmlns:a16="http://schemas.microsoft.com/office/drawing/2014/main" id="{DFF3A5CD-A317-AFFA-C342-22E746BC45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Marcador de número de diapositiva 5">
            <a:extLst>
              <a:ext uri="{FF2B5EF4-FFF2-40B4-BE49-F238E27FC236}">
                <a16:creationId xmlns:a16="http://schemas.microsoft.com/office/drawing/2014/main" id="{0635E20D-71A8-A648-D041-3E05A76C8C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A33CB2A-1702-4C1D-9CC4-8D472D39F19E}" type="slidenum">
              <a:rPr lang="en-US" smtClean="0"/>
              <a:t>‹Nº›</a:t>
            </a:fld>
            <a:endParaRPr lang="en-US"/>
          </a:p>
        </p:txBody>
      </p:sp>
    </p:spTree>
    <p:extLst>
      <p:ext uri="{BB962C8B-B14F-4D97-AF65-F5344CB8AC3E}">
        <p14:creationId xmlns:p14="http://schemas.microsoft.com/office/powerpoint/2010/main" val="117638279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png"/><Relationship Id="rId7" Type="http://schemas.openxmlformats.org/officeDocument/2006/relationships/image" Target="../media/image27.png"/><Relationship Id="rId12" Type="http://schemas.openxmlformats.org/officeDocument/2006/relationships/image" Target="../media/image35.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2.png"/><Relationship Id="rId5" Type="http://schemas.openxmlformats.org/officeDocument/2006/relationships/image" Target="../media/image28.png"/><Relationship Id="rId10" Type="http://schemas.openxmlformats.org/officeDocument/2006/relationships/image" Target="../media/image31.png"/><Relationship Id="rId4" Type="http://schemas.openxmlformats.org/officeDocument/2006/relationships/image" Target="../media/image24.pn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7.png"/><Relationship Id="rId7"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jpeg"/><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ashrae-meteo.info/v2.0/"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FCC01A2-001F-B7E9-07CF-F12DB4ED50BC}"/>
              </a:ext>
            </a:extLst>
          </p:cNvPr>
          <p:cNvSpPr>
            <a:spLocks noChangeArrowheads="1"/>
          </p:cNvSpPr>
          <p:nvPr/>
        </p:nvSpPr>
        <p:spPr bwMode="auto">
          <a:xfrm>
            <a:off x="2488087" y="834245"/>
            <a:ext cx="7215826" cy="1046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441450" algn="l"/>
              </a:tabLst>
              <a:defRPr>
                <a:solidFill>
                  <a:schemeClr val="tx1"/>
                </a:solidFill>
                <a:latin typeface="Arial" panose="020B0604020202020204" pitchFamily="34" charset="0"/>
              </a:defRPr>
            </a:lvl1pPr>
            <a:lvl2pPr eaLnBrk="0" fontAlgn="base" hangingPunct="0">
              <a:spcBef>
                <a:spcPct val="0"/>
              </a:spcBef>
              <a:spcAft>
                <a:spcPct val="0"/>
              </a:spcAft>
              <a:tabLst>
                <a:tab pos="1441450" algn="l"/>
              </a:tabLst>
              <a:defRPr>
                <a:solidFill>
                  <a:schemeClr val="tx1"/>
                </a:solidFill>
                <a:latin typeface="Arial" panose="020B0604020202020204" pitchFamily="34" charset="0"/>
              </a:defRPr>
            </a:lvl2pPr>
            <a:lvl3pPr eaLnBrk="0" fontAlgn="base" hangingPunct="0">
              <a:spcBef>
                <a:spcPct val="0"/>
              </a:spcBef>
              <a:spcAft>
                <a:spcPct val="0"/>
              </a:spcAft>
              <a:tabLst>
                <a:tab pos="1441450" algn="l"/>
              </a:tabLst>
              <a:defRPr>
                <a:solidFill>
                  <a:schemeClr val="tx1"/>
                </a:solidFill>
                <a:latin typeface="Arial" panose="020B0604020202020204" pitchFamily="34" charset="0"/>
              </a:defRPr>
            </a:lvl3pPr>
            <a:lvl4pPr eaLnBrk="0" fontAlgn="base" hangingPunct="0">
              <a:spcBef>
                <a:spcPct val="0"/>
              </a:spcBef>
              <a:spcAft>
                <a:spcPct val="0"/>
              </a:spcAft>
              <a:tabLst>
                <a:tab pos="1441450" algn="l"/>
              </a:tabLst>
              <a:defRPr>
                <a:solidFill>
                  <a:schemeClr val="tx1"/>
                </a:solidFill>
                <a:latin typeface="Arial" panose="020B0604020202020204" pitchFamily="34" charset="0"/>
              </a:defRPr>
            </a:lvl4pPr>
            <a:lvl5pPr eaLnBrk="0" fontAlgn="base" hangingPunct="0">
              <a:spcBef>
                <a:spcPct val="0"/>
              </a:spcBef>
              <a:spcAft>
                <a:spcPct val="0"/>
              </a:spcAft>
              <a:tabLst>
                <a:tab pos="1441450" algn="l"/>
              </a:tabLst>
              <a:defRPr>
                <a:solidFill>
                  <a:schemeClr val="tx1"/>
                </a:solidFill>
                <a:latin typeface="Arial" panose="020B0604020202020204" pitchFamily="34" charset="0"/>
              </a:defRPr>
            </a:lvl5pPr>
            <a:lvl6pPr eaLnBrk="0" fontAlgn="base" hangingPunct="0">
              <a:spcBef>
                <a:spcPct val="0"/>
              </a:spcBef>
              <a:spcAft>
                <a:spcPct val="0"/>
              </a:spcAft>
              <a:tabLst>
                <a:tab pos="1441450" algn="l"/>
              </a:tabLst>
              <a:defRPr>
                <a:solidFill>
                  <a:schemeClr val="tx1"/>
                </a:solidFill>
                <a:latin typeface="Arial" panose="020B0604020202020204" pitchFamily="34" charset="0"/>
              </a:defRPr>
            </a:lvl6pPr>
            <a:lvl7pPr eaLnBrk="0" fontAlgn="base" hangingPunct="0">
              <a:spcBef>
                <a:spcPct val="0"/>
              </a:spcBef>
              <a:spcAft>
                <a:spcPct val="0"/>
              </a:spcAft>
              <a:tabLst>
                <a:tab pos="1441450" algn="l"/>
              </a:tabLst>
              <a:defRPr>
                <a:solidFill>
                  <a:schemeClr val="tx1"/>
                </a:solidFill>
                <a:latin typeface="Arial" panose="020B0604020202020204" pitchFamily="34" charset="0"/>
              </a:defRPr>
            </a:lvl7pPr>
            <a:lvl8pPr eaLnBrk="0" fontAlgn="base" hangingPunct="0">
              <a:spcBef>
                <a:spcPct val="0"/>
              </a:spcBef>
              <a:spcAft>
                <a:spcPct val="0"/>
              </a:spcAft>
              <a:tabLst>
                <a:tab pos="1441450" algn="l"/>
              </a:tabLst>
              <a:defRPr>
                <a:solidFill>
                  <a:schemeClr val="tx1"/>
                </a:solidFill>
                <a:latin typeface="Arial" panose="020B0604020202020204" pitchFamily="34" charset="0"/>
              </a:defRPr>
            </a:lvl8pPr>
            <a:lvl9pPr eaLnBrk="0" fontAlgn="base" hangingPunct="0">
              <a:spcBef>
                <a:spcPct val="0"/>
              </a:spcBef>
              <a:spcAft>
                <a:spcPct val="0"/>
              </a:spcAft>
              <a:tabLst>
                <a:tab pos="1441450"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1441450" algn="l"/>
              </a:tabLst>
            </a:pPr>
            <a:r>
              <a:rPr kumimoji="0" lang="es-MX" altLang="es-MX" sz="1600" b="1"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ESCUELA SUPERIOR DE INGENIERÍA MECÁNICA Y ELÉCTRICA</a:t>
            </a:r>
          </a:p>
          <a:p>
            <a:pPr algn="ctr"/>
            <a:r>
              <a:rPr kumimoji="0" lang="es-MX" altLang="es-MX" sz="1400" b="1"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UNIDAD AZCAPOTZALCO</a:t>
            </a:r>
            <a:endParaRPr kumimoji="0" lang="es-MX" altLang="es-MX" sz="12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1441450" algn="l"/>
              </a:tabLst>
            </a:pPr>
            <a:endParaRPr kumimoji="0" lang="es-MX" altLang="es-MX"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1441450" algn="l"/>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pic>
        <p:nvPicPr>
          <p:cNvPr id="3076" name="2 Imagen" descr="i.png">
            <a:extLst>
              <a:ext uri="{FF2B5EF4-FFF2-40B4-BE49-F238E27FC236}">
                <a16:creationId xmlns:a16="http://schemas.microsoft.com/office/drawing/2014/main" id="{D3BE08EC-7FE5-E38F-642F-474FAE3891D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9740" r="23547"/>
          <a:stretch>
            <a:fillRect/>
          </a:stretch>
        </p:blipFill>
        <p:spPr bwMode="auto">
          <a:xfrm>
            <a:off x="1242390" y="244608"/>
            <a:ext cx="1367707" cy="1382003"/>
          </a:xfrm>
          <a:prstGeom prst="rect">
            <a:avLst/>
          </a:prstGeom>
          <a:noFill/>
          <a:extLst>
            <a:ext uri="{909E8E84-426E-40DD-AFC4-6F175D3DCCD1}">
              <a14:hiddenFill xmlns:a14="http://schemas.microsoft.com/office/drawing/2010/main">
                <a:solidFill>
                  <a:srgbClr val="FFFFFF"/>
                </a:solidFill>
              </a14:hiddenFill>
            </a:ext>
          </a:extLst>
        </p:spPr>
      </p:pic>
      <p:pic>
        <p:nvPicPr>
          <p:cNvPr id="3075" name="0 Imagen" descr="ipn.png">
            <a:extLst>
              <a:ext uri="{FF2B5EF4-FFF2-40B4-BE49-F238E27FC236}">
                <a16:creationId xmlns:a16="http://schemas.microsoft.com/office/drawing/2014/main" id="{B9A6AB80-E1AD-4347-65BE-5C9411974F2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08092" y="258512"/>
            <a:ext cx="1367707" cy="1378477"/>
          </a:xfrm>
          <a:prstGeom prst="rect">
            <a:avLst/>
          </a:prstGeom>
          <a:noFill/>
          <a:extLst>
            <a:ext uri="{909E8E84-426E-40DD-AFC4-6F175D3DCCD1}">
              <a14:hiddenFill xmlns:a14="http://schemas.microsoft.com/office/drawing/2010/main">
                <a:solidFill>
                  <a:srgbClr val="FFFFFF"/>
                </a:solidFill>
              </a14:hiddenFill>
            </a:ext>
          </a:extLst>
        </p:spPr>
      </p:pic>
      <p:cxnSp>
        <p:nvCxnSpPr>
          <p:cNvPr id="4" name="Conector recto 3">
            <a:extLst>
              <a:ext uri="{FF2B5EF4-FFF2-40B4-BE49-F238E27FC236}">
                <a16:creationId xmlns:a16="http://schemas.microsoft.com/office/drawing/2014/main" id="{A2DE872B-D847-C641-1517-C5DEBAA76C8B}"/>
              </a:ext>
            </a:extLst>
          </p:cNvPr>
          <p:cNvCxnSpPr/>
          <p:nvPr/>
        </p:nvCxnSpPr>
        <p:spPr>
          <a:xfrm>
            <a:off x="3855797" y="1395479"/>
            <a:ext cx="430403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5" name="Conector recto 4">
            <a:extLst>
              <a:ext uri="{FF2B5EF4-FFF2-40B4-BE49-F238E27FC236}">
                <a16:creationId xmlns:a16="http://schemas.microsoft.com/office/drawing/2014/main" id="{EE46EA94-D289-B023-8C04-414F24F867FA}"/>
              </a:ext>
            </a:extLst>
          </p:cNvPr>
          <p:cNvCxnSpPr/>
          <p:nvPr/>
        </p:nvCxnSpPr>
        <p:spPr>
          <a:xfrm>
            <a:off x="3984115" y="1451868"/>
            <a:ext cx="4045585" cy="0"/>
          </a:xfrm>
          <a:prstGeom prst="line">
            <a:avLst/>
          </a:prstGeom>
          <a:ln w="12700"/>
        </p:spPr>
        <p:style>
          <a:lnRef idx="2">
            <a:schemeClr val="dk1"/>
          </a:lnRef>
          <a:fillRef idx="0">
            <a:schemeClr val="dk1"/>
          </a:fillRef>
          <a:effectRef idx="1">
            <a:schemeClr val="dk1"/>
          </a:effectRef>
          <a:fontRef idx="minor">
            <a:schemeClr val="tx1"/>
          </a:fontRef>
        </p:style>
      </p:cxnSp>
      <p:sp>
        <p:nvSpPr>
          <p:cNvPr id="8" name="Rectangle 7">
            <a:extLst>
              <a:ext uri="{FF2B5EF4-FFF2-40B4-BE49-F238E27FC236}">
                <a16:creationId xmlns:a16="http://schemas.microsoft.com/office/drawing/2014/main" id="{EFA80F28-76A8-0447-1538-3BD43E0AE3F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dirty="0"/>
          </a:p>
        </p:txBody>
      </p:sp>
      <p:sp>
        <p:nvSpPr>
          <p:cNvPr id="9" name="Rectangle 8">
            <a:extLst>
              <a:ext uri="{FF2B5EF4-FFF2-40B4-BE49-F238E27FC236}">
                <a16:creationId xmlns:a16="http://schemas.microsoft.com/office/drawing/2014/main" id="{2414926D-9BD7-EC45-CCD7-DACFCF5A303E}"/>
              </a:ext>
            </a:extLst>
          </p:cNvPr>
          <p:cNvSpPr>
            <a:spLocks noChangeArrowheads="1"/>
          </p:cNvSpPr>
          <p:nvPr/>
        </p:nvSpPr>
        <p:spPr bwMode="auto">
          <a:xfrm>
            <a:off x="3242045" y="328309"/>
            <a:ext cx="57079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441450" algn="l"/>
              </a:tabLst>
              <a:defRPr>
                <a:solidFill>
                  <a:schemeClr val="tx1"/>
                </a:solidFill>
                <a:latin typeface="Arial" panose="020B0604020202020204" pitchFamily="34" charset="0"/>
              </a:defRPr>
            </a:lvl1pPr>
            <a:lvl2pPr eaLnBrk="0" fontAlgn="base" hangingPunct="0">
              <a:spcBef>
                <a:spcPct val="0"/>
              </a:spcBef>
              <a:spcAft>
                <a:spcPct val="0"/>
              </a:spcAft>
              <a:tabLst>
                <a:tab pos="1441450" algn="l"/>
              </a:tabLst>
              <a:defRPr>
                <a:solidFill>
                  <a:schemeClr val="tx1"/>
                </a:solidFill>
                <a:latin typeface="Arial" panose="020B0604020202020204" pitchFamily="34" charset="0"/>
              </a:defRPr>
            </a:lvl2pPr>
            <a:lvl3pPr eaLnBrk="0" fontAlgn="base" hangingPunct="0">
              <a:spcBef>
                <a:spcPct val="0"/>
              </a:spcBef>
              <a:spcAft>
                <a:spcPct val="0"/>
              </a:spcAft>
              <a:tabLst>
                <a:tab pos="1441450" algn="l"/>
              </a:tabLst>
              <a:defRPr>
                <a:solidFill>
                  <a:schemeClr val="tx1"/>
                </a:solidFill>
                <a:latin typeface="Arial" panose="020B0604020202020204" pitchFamily="34" charset="0"/>
              </a:defRPr>
            </a:lvl3pPr>
            <a:lvl4pPr eaLnBrk="0" fontAlgn="base" hangingPunct="0">
              <a:spcBef>
                <a:spcPct val="0"/>
              </a:spcBef>
              <a:spcAft>
                <a:spcPct val="0"/>
              </a:spcAft>
              <a:tabLst>
                <a:tab pos="1441450" algn="l"/>
              </a:tabLst>
              <a:defRPr>
                <a:solidFill>
                  <a:schemeClr val="tx1"/>
                </a:solidFill>
                <a:latin typeface="Arial" panose="020B0604020202020204" pitchFamily="34" charset="0"/>
              </a:defRPr>
            </a:lvl4pPr>
            <a:lvl5pPr eaLnBrk="0" fontAlgn="base" hangingPunct="0">
              <a:spcBef>
                <a:spcPct val="0"/>
              </a:spcBef>
              <a:spcAft>
                <a:spcPct val="0"/>
              </a:spcAft>
              <a:tabLst>
                <a:tab pos="1441450" algn="l"/>
              </a:tabLst>
              <a:defRPr>
                <a:solidFill>
                  <a:schemeClr val="tx1"/>
                </a:solidFill>
                <a:latin typeface="Arial" panose="020B0604020202020204" pitchFamily="34" charset="0"/>
              </a:defRPr>
            </a:lvl5pPr>
            <a:lvl6pPr eaLnBrk="0" fontAlgn="base" hangingPunct="0">
              <a:spcBef>
                <a:spcPct val="0"/>
              </a:spcBef>
              <a:spcAft>
                <a:spcPct val="0"/>
              </a:spcAft>
              <a:tabLst>
                <a:tab pos="1441450" algn="l"/>
              </a:tabLst>
              <a:defRPr>
                <a:solidFill>
                  <a:schemeClr val="tx1"/>
                </a:solidFill>
                <a:latin typeface="Arial" panose="020B0604020202020204" pitchFamily="34" charset="0"/>
              </a:defRPr>
            </a:lvl6pPr>
            <a:lvl7pPr eaLnBrk="0" fontAlgn="base" hangingPunct="0">
              <a:spcBef>
                <a:spcPct val="0"/>
              </a:spcBef>
              <a:spcAft>
                <a:spcPct val="0"/>
              </a:spcAft>
              <a:tabLst>
                <a:tab pos="1441450" algn="l"/>
              </a:tabLst>
              <a:defRPr>
                <a:solidFill>
                  <a:schemeClr val="tx1"/>
                </a:solidFill>
                <a:latin typeface="Arial" panose="020B0604020202020204" pitchFamily="34" charset="0"/>
              </a:defRPr>
            </a:lvl7pPr>
            <a:lvl8pPr eaLnBrk="0" fontAlgn="base" hangingPunct="0">
              <a:spcBef>
                <a:spcPct val="0"/>
              </a:spcBef>
              <a:spcAft>
                <a:spcPct val="0"/>
              </a:spcAft>
              <a:tabLst>
                <a:tab pos="1441450" algn="l"/>
              </a:tabLst>
              <a:defRPr>
                <a:solidFill>
                  <a:schemeClr val="tx1"/>
                </a:solidFill>
                <a:latin typeface="Arial" panose="020B0604020202020204" pitchFamily="34" charset="0"/>
              </a:defRPr>
            </a:lvl8pPr>
            <a:lvl9pPr eaLnBrk="0" fontAlgn="base" hangingPunct="0">
              <a:spcBef>
                <a:spcPct val="0"/>
              </a:spcBef>
              <a:spcAft>
                <a:spcPct val="0"/>
              </a:spcAft>
              <a:tabLst>
                <a:tab pos="144145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441450" algn="l"/>
              </a:tabLst>
            </a:pPr>
            <a:r>
              <a:rPr kumimoji="0" lang="es-MX" altLang="es-MX" sz="2400" b="1"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INSTITUTO POLITÉCNICO NACIONAL</a:t>
            </a:r>
            <a:endParaRPr kumimoji="0" lang="es-MX" altLang="es-MX" sz="1600" b="0" i="0" u="none" strike="noStrike" cap="none" normalizeH="0" baseline="0" dirty="0">
              <a:ln>
                <a:noFill/>
              </a:ln>
              <a:solidFill>
                <a:schemeClr val="tx1"/>
              </a:solidFill>
              <a:effectLst/>
            </a:endParaRPr>
          </a:p>
        </p:txBody>
      </p:sp>
      <p:pic>
        <p:nvPicPr>
          <p:cNvPr id="26" name="Imagen 25">
            <a:extLst>
              <a:ext uri="{FF2B5EF4-FFF2-40B4-BE49-F238E27FC236}">
                <a16:creationId xmlns:a16="http://schemas.microsoft.com/office/drawing/2014/main" id="{A3781C45-D64C-0075-91EA-016F628898FD}"/>
              </a:ext>
            </a:extLst>
          </p:cNvPr>
          <p:cNvPicPr>
            <a:picLocks noChangeAspect="1"/>
          </p:cNvPicPr>
          <p:nvPr/>
        </p:nvPicPr>
        <p:blipFill rotWithShape="1">
          <a:blip r:embed="rId4"/>
          <a:srcRect l="3958"/>
          <a:stretch/>
        </p:blipFill>
        <p:spPr>
          <a:xfrm rot="10800000">
            <a:off x="0" y="5697416"/>
            <a:ext cx="12192000" cy="1167994"/>
          </a:xfrm>
          <a:prstGeom prst="rect">
            <a:avLst/>
          </a:prstGeom>
        </p:spPr>
      </p:pic>
      <p:sp>
        <p:nvSpPr>
          <p:cNvPr id="11" name="Rectangle 10">
            <a:extLst>
              <a:ext uri="{FF2B5EF4-FFF2-40B4-BE49-F238E27FC236}">
                <a16:creationId xmlns:a16="http://schemas.microsoft.com/office/drawing/2014/main" id="{0D0AD03E-1417-F2B8-AD23-ADE77B98C9B7}"/>
              </a:ext>
            </a:extLst>
          </p:cNvPr>
          <p:cNvSpPr>
            <a:spLocks noChangeArrowheads="1"/>
          </p:cNvSpPr>
          <p:nvPr/>
        </p:nvSpPr>
        <p:spPr bwMode="auto">
          <a:xfrm>
            <a:off x="723189" y="1789330"/>
            <a:ext cx="10745622" cy="4431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806700" algn="ctr"/>
                <a:tab pos="5611813" algn="r"/>
              </a:tabLst>
              <a:defRPr>
                <a:solidFill>
                  <a:schemeClr val="tx1"/>
                </a:solidFill>
                <a:latin typeface="Arial" panose="020B0604020202020204" pitchFamily="34" charset="0"/>
              </a:defRPr>
            </a:lvl1pPr>
            <a:lvl2pPr eaLnBrk="0" fontAlgn="base" hangingPunct="0">
              <a:spcBef>
                <a:spcPct val="0"/>
              </a:spcBef>
              <a:spcAft>
                <a:spcPct val="0"/>
              </a:spcAft>
              <a:tabLst>
                <a:tab pos="2806700" algn="ctr"/>
                <a:tab pos="5611813" algn="r"/>
              </a:tabLst>
              <a:defRPr>
                <a:solidFill>
                  <a:schemeClr val="tx1"/>
                </a:solidFill>
                <a:latin typeface="Arial" panose="020B0604020202020204" pitchFamily="34" charset="0"/>
              </a:defRPr>
            </a:lvl2pPr>
            <a:lvl3pPr eaLnBrk="0" fontAlgn="base" hangingPunct="0">
              <a:spcBef>
                <a:spcPct val="0"/>
              </a:spcBef>
              <a:spcAft>
                <a:spcPct val="0"/>
              </a:spcAft>
              <a:tabLst>
                <a:tab pos="2806700" algn="ctr"/>
                <a:tab pos="5611813" algn="r"/>
              </a:tabLst>
              <a:defRPr>
                <a:solidFill>
                  <a:schemeClr val="tx1"/>
                </a:solidFill>
                <a:latin typeface="Arial" panose="020B0604020202020204" pitchFamily="34" charset="0"/>
              </a:defRPr>
            </a:lvl3pPr>
            <a:lvl4pPr eaLnBrk="0" fontAlgn="base" hangingPunct="0">
              <a:spcBef>
                <a:spcPct val="0"/>
              </a:spcBef>
              <a:spcAft>
                <a:spcPct val="0"/>
              </a:spcAft>
              <a:tabLst>
                <a:tab pos="2806700" algn="ctr"/>
                <a:tab pos="5611813" algn="r"/>
              </a:tabLst>
              <a:defRPr>
                <a:solidFill>
                  <a:schemeClr val="tx1"/>
                </a:solidFill>
                <a:latin typeface="Arial" panose="020B0604020202020204" pitchFamily="34" charset="0"/>
              </a:defRPr>
            </a:lvl4pPr>
            <a:lvl5pPr eaLnBrk="0" fontAlgn="base" hangingPunct="0">
              <a:spcBef>
                <a:spcPct val="0"/>
              </a:spcBef>
              <a:spcAft>
                <a:spcPct val="0"/>
              </a:spcAft>
              <a:tabLst>
                <a:tab pos="2806700" algn="ctr"/>
                <a:tab pos="5611813" algn="r"/>
              </a:tabLst>
              <a:defRPr>
                <a:solidFill>
                  <a:schemeClr val="tx1"/>
                </a:solidFill>
                <a:latin typeface="Arial" panose="020B0604020202020204" pitchFamily="34" charset="0"/>
              </a:defRPr>
            </a:lvl5pPr>
            <a:lvl6pPr eaLnBrk="0" fontAlgn="base" hangingPunct="0">
              <a:spcBef>
                <a:spcPct val="0"/>
              </a:spcBef>
              <a:spcAft>
                <a:spcPct val="0"/>
              </a:spcAft>
              <a:tabLst>
                <a:tab pos="2806700" algn="ctr"/>
                <a:tab pos="5611813" algn="r"/>
              </a:tabLst>
              <a:defRPr>
                <a:solidFill>
                  <a:schemeClr val="tx1"/>
                </a:solidFill>
                <a:latin typeface="Arial" panose="020B0604020202020204" pitchFamily="34" charset="0"/>
              </a:defRPr>
            </a:lvl6pPr>
            <a:lvl7pPr eaLnBrk="0" fontAlgn="base" hangingPunct="0">
              <a:spcBef>
                <a:spcPct val="0"/>
              </a:spcBef>
              <a:spcAft>
                <a:spcPct val="0"/>
              </a:spcAft>
              <a:tabLst>
                <a:tab pos="2806700" algn="ctr"/>
                <a:tab pos="5611813" algn="r"/>
              </a:tabLst>
              <a:defRPr>
                <a:solidFill>
                  <a:schemeClr val="tx1"/>
                </a:solidFill>
                <a:latin typeface="Arial" panose="020B0604020202020204" pitchFamily="34" charset="0"/>
              </a:defRPr>
            </a:lvl7pPr>
            <a:lvl8pPr eaLnBrk="0" fontAlgn="base" hangingPunct="0">
              <a:spcBef>
                <a:spcPct val="0"/>
              </a:spcBef>
              <a:spcAft>
                <a:spcPct val="0"/>
              </a:spcAft>
              <a:tabLst>
                <a:tab pos="2806700" algn="ctr"/>
                <a:tab pos="5611813" algn="r"/>
              </a:tabLst>
              <a:defRPr>
                <a:solidFill>
                  <a:schemeClr val="tx1"/>
                </a:solidFill>
                <a:latin typeface="Arial" panose="020B0604020202020204" pitchFamily="34" charset="0"/>
              </a:defRPr>
            </a:lvl8pPr>
            <a:lvl9pPr eaLnBrk="0" fontAlgn="base" hangingPunct="0">
              <a:spcBef>
                <a:spcPct val="0"/>
              </a:spcBef>
              <a:spcAft>
                <a:spcPct val="0"/>
              </a:spcAft>
              <a:tabLst>
                <a:tab pos="2806700" algn="ctr"/>
                <a:tab pos="5611813" algn="r"/>
              </a:tabLst>
              <a:defRPr>
                <a:solidFill>
                  <a:schemeClr val="tx1"/>
                </a:solidFill>
                <a:latin typeface="Arial" panose="020B0604020202020204" pitchFamily="34" charset="0"/>
              </a:defRPr>
            </a:lvl9pPr>
          </a:lstStyle>
          <a:p>
            <a:pPr algn="ctr">
              <a:lnSpc>
                <a:spcPct val="107000"/>
              </a:lnSpc>
              <a:spcAft>
                <a:spcPts val="800"/>
              </a:spcAft>
            </a:pPr>
            <a:r>
              <a:rPr lang="es-ES" sz="2000" b="1" dirty="0">
                <a:effectLst/>
                <a:latin typeface="Arial" panose="020B0604020202020204" pitchFamily="34" charset="0"/>
                <a:ea typeface="Calibri" panose="020F0502020204030204" pitchFamily="34" charset="0"/>
              </a:rPr>
              <a:t>C</a:t>
            </a:r>
            <a:r>
              <a:rPr lang="es-ES" sz="2000" b="1" dirty="0">
                <a:ea typeface="Calibri" panose="020F0502020204030204" pitchFamily="34" charset="0"/>
              </a:rPr>
              <a:t>á</a:t>
            </a:r>
            <a:r>
              <a:rPr lang="es-ES" sz="2000" b="1" dirty="0">
                <a:effectLst/>
                <a:latin typeface="Arial" panose="020B0604020202020204" pitchFamily="34" charset="0"/>
                <a:ea typeface="Calibri" panose="020F0502020204030204" pitchFamily="34" charset="0"/>
              </a:rPr>
              <a:t>lculo y diseño de una c</a:t>
            </a:r>
            <a:r>
              <a:rPr lang="es-ES" sz="2000" b="1" dirty="0">
                <a:ea typeface="Calibri" panose="020F0502020204030204" pitchFamily="34" charset="0"/>
              </a:rPr>
              <a:t>á</a:t>
            </a:r>
            <a:r>
              <a:rPr lang="es-ES" sz="2000" b="1" dirty="0">
                <a:effectLst/>
                <a:latin typeface="Arial" panose="020B0604020202020204" pitchFamily="34" charset="0"/>
                <a:ea typeface="Calibri" panose="020F0502020204030204" pitchFamily="34" charset="0"/>
              </a:rPr>
              <a:t>mara de refrigeraci</a:t>
            </a:r>
            <a:r>
              <a:rPr lang="es-ES" sz="2000" b="1" dirty="0">
                <a:ea typeface="Calibri" panose="020F0502020204030204" pitchFamily="34" charset="0"/>
              </a:rPr>
              <a:t>ó</a:t>
            </a:r>
            <a:r>
              <a:rPr lang="es-ES" sz="2000" b="1" dirty="0">
                <a:effectLst/>
                <a:latin typeface="Arial" panose="020B0604020202020204" pitchFamily="34" charset="0"/>
                <a:ea typeface="Calibri" panose="020F0502020204030204" pitchFamily="34" charset="0"/>
              </a:rPr>
              <a:t>n para la conservaci</a:t>
            </a:r>
            <a:r>
              <a:rPr lang="es-ES" sz="2000" b="1" dirty="0">
                <a:ea typeface="Calibri" panose="020F0502020204030204" pitchFamily="34" charset="0"/>
              </a:rPr>
              <a:t>ó</a:t>
            </a:r>
            <a:r>
              <a:rPr lang="es-ES" sz="2000" b="1" dirty="0">
                <a:effectLst/>
                <a:latin typeface="Arial" panose="020B0604020202020204" pitchFamily="34" charset="0"/>
                <a:ea typeface="Calibri" panose="020F0502020204030204" pitchFamily="34" charset="0"/>
              </a:rPr>
              <a:t>n de</a:t>
            </a:r>
          </a:p>
          <a:p>
            <a:pPr algn="ctr">
              <a:lnSpc>
                <a:spcPct val="107000"/>
              </a:lnSpc>
              <a:spcAft>
                <a:spcPts val="800"/>
              </a:spcAft>
            </a:pPr>
            <a:r>
              <a:rPr lang="es-ES" sz="2000" b="1" dirty="0">
                <a:effectLst/>
                <a:latin typeface="Arial" panose="020B0604020202020204" pitchFamily="34" charset="0"/>
                <a:ea typeface="Calibri" panose="020F0502020204030204" pitchFamily="34" charset="0"/>
              </a:rPr>
              <a:t>insulina en Santa Bárbara Azcapotzalco Ciudad de México</a:t>
            </a:r>
            <a:endParaRPr kumimoji="0" lang="es-MX" altLang="es-MX" sz="16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2806700" algn="ctr"/>
                <a:tab pos="5611813" algn="r"/>
              </a:tabLst>
            </a:pPr>
            <a:r>
              <a:rPr kumimoji="0" lang="es-MX" altLang="es-MX" sz="16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PRESENTA: </a:t>
            </a:r>
          </a:p>
          <a:p>
            <a:pPr marL="0" marR="0" lvl="0" indent="0" algn="ctr" defTabSz="914400" rtl="0" eaLnBrk="0" fontAlgn="base" latinLnBrk="0" hangingPunct="0">
              <a:lnSpc>
                <a:spcPct val="100000"/>
              </a:lnSpc>
              <a:spcBef>
                <a:spcPct val="0"/>
              </a:spcBef>
              <a:spcAft>
                <a:spcPct val="0"/>
              </a:spcAft>
              <a:buClrTx/>
              <a:buSzTx/>
              <a:buFontTx/>
              <a:buNone/>
              <a:tabLst>
                <a:tab pos="2806700" algn="ctr"/>
                <a:tab pos="5611813" algn="r"/>
              </a:tabLst>
            </a:pPr>
            <a:endParaRPr kumimoji="0" lang="es-MX" altLang="es-MX" sz="14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2806700" algn="ctr"/>
                <a:tab pos="5611813" algn="r"/>
              </a:tabLst>
            </a:pPr>
            <a:r>
              <a:rPr kumimoji="0" lang="es-MX" altLang="es-MX" sz="1600" b="1"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ISRAEL MONJARAZ RAMÍREZ</a:t>
            </a:r>
          </a:p>
          <a:p>
            <a:pPr marL="0" marR="0" lvl="0" indent="0" algn="ctr" defTabSz="914400" rtl="0" eaLnBrk="0" fontAlgn="base" latinLnBrk="0" hangingPunct="0">
              <a:lnSpc>
                <a:spcPct val="100000"/>
              </a:lnSpc>
              <a:spcBef>
                <a:spcPct val="0"/>
              </a:spcBef>
              <a:spcAft>
                <a:spcPct val="0"/>
              </a:spcAft>
              <a:buClrTx/>
              <a:buSzTx/>
              <a:buFontTx/>
              <a:buNone/>
              <a:tabLst>
                <a:tab pos="2806700" algn="ctr"/>
                <a:tab pos="5611813" algn="r"/>
              </a:tabLst>
            </a:pPr>
            <a:endParaRPr kumimoji="0" lang="es-MX" altLang="es-MX" sz="14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2806700" algn="ctr"/>
                <a:tab pos="5611813" algn="r"/>
              </a:tabLst>
            </a:pPr>
            <a:r>
              <a:rPr kumimoji="0" lang="es-MX" altLang="es-MX" sz="16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ASESORES:</a:t>
            </a:r>
          </a:p>
          <a:p>
            <a:pPr>
              <a:lnSpc>
                <a:spcPct val="107000"/>
              </a:lnSpc>
              <a:spcAft>
                <a:spcPts val="800"/>
              </a:spcAft>
            </a:pPr>
            <a:endParaRPr lang="es-MX"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spcAft>
                <a:spcPts val="800"/>
              </a:spcAft>
            </a:pPr>
            <a:r>
              <a:rPr lang="es-ES" sz="1800" b="1" kern="100" dirty="0">
                <a:effectLst/>
                <a:latin typeface="Calibri" panose="020F0502020204030204" pitchFamily="34" charset="0"/>
                <a:ea typeface="Calibri" panose="020F0502020204030204" pitchFamily="34" charset="0"/>
                <a:cs typeface="Times New Roman" panose="02020603050405020304" pitchFamily="18" charset="0"/>
              </a:rPr>
              <a:t>MC. CUAUHTÉMOC JIMÉNEZ CASTILLO</a:t>
            </a:r>
            <a:endParaRPr lang="es-MX"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spcAft>
                <a:spcPts val="800"/>
              </a:spcAft>
            </a:pPr>
            <a:r>
              <a:rPr lang="es-ES" sz="1800" b="1" kern="100" dirty="0">
                <a:effectLst/>
                <a:latin typeface="Calibri" panose="020F0502020204030204" pitchFamily="34" charset="0"/>
                <a:ea typeface="Calibri" panose="020F0502020204030204" pitchFamily="34" charset="0"/>
                <a:cs typeface="Times New Roman" panose="02020603050405020304" pitchFamily="18" charset="0"/>
              </a:rPr>
              <a:t>DR. ALEJANDRO ZACARÍAS SANTIAGO</a:t>
            </a:r>
            <a:endParaRPr lang="es-MX" altLang="es-MX" sz="1600" b="1" dirty="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2806700" algn="ctr"/>
                <a:tab pos="5611813" algn="r"/>
              </a:tabLst>
            </a:pPr>
            <a:r>
              <a:rPr kumimoji="0" lang="es-MX" altLang="es-MX" sz="1600" b="1"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kumimoji="0" lang="es-MX" altLang="es-MX" sz="1600" i="0" u="none" strike="noStrike" cap="none" normalizeH="0" baseline="0" dirty="0">
                <a:ln>
                  <a:noFill/>
                </a:ln>
                <a:solidFill>
                  <a:schemeClr val="tx1"/>
                </a:solidFill>
                <a:effectLst/>
                <a:cs typeface="Arial" panose="020B0604020202020204" pitchFamily="34" charset="0"/>
              </a:rPr>
              <a:t>PROFESORES</a:t>
            </a:r>
          </a:p>
          <a:p>
            <a:pPr marL="0" marR="0" lvl="0" indent="0" algn="ctr" defTabSz="914400" rtl="0" eaLnBrk="0" fontAlgn="base" latinLnBrk="0" hangingPunct="0">
              <a:lnSpc>
                <a:spcPct val="100000"/>
              </a:lnSpc>
              <a:spcBef>
                <a:spcPct val="0"/>
              </a:spcBef>
              <a:spcAft>
                <a:spcPct val="0"/>
              </a:spcAft>
              <a:buClrTx/>
              <a:buSzTx/>
              <a:buFontTx/>
              <a:buNone/>
              <a:tabLst>
                <a:tab pos="2806700" algn="ctr"/>
                <a:tab pos="5611813" algn="r"/>
              </a:tabLst>
            </a:pPr>
            <a:endParaRPr lang="es-MX" altLang="es-MX" sz="1600" b="1" dirty="0">
              <a:cs typeface="Arial" panose="020B0604020202020204" pitchFamily="34" charset="0"/>
            </a:endParaRPr>
          </a:p>
          <a:p>
            <a:pPr algn="ctr">
              <a:spcAft>
                <a:spcPts val="800"/>
              </a:spcAft>
              <a:tabLst>
                <a:tab pos="2638425" algn="l"/>
              </a:tabLst>
            </a:pPr>
            <a:r>
              <a:rPr lang="es-MX" sz="1600" b="1" dirty="0">
                <a:effectLst/>
                <a:latin typeface="Arial" panose="020B0604020202020204" pitchFamily="34" charset="0"/>
                <a:ea typeface="Calibri" panose="020F0502020204030204" pitchFamily="34" charset="0"/>
              </a:rPr>
              <a:t>Dr. LUIS ENRIQUE SOTO MUCIÑO</a:t>
            </a:r>
          </a:p>
          <a:p>
            <a:pPr algn="ctr">
              <a:spcAft>
                <a:spcPts val="800"/>
              </a:spcAft>
              <a:tabLst>
                <a:tab pos="2638425" algn="l"/>
              </a:tabLst>
            </a:pPr>
            <a:r>
              <a:rPr lang="es-MX" sz="1600" b="1" dirty="0">
                <a:ea typeface="Calibri" panose="020F0502020204030204" pitchFamily="34" charset="0"/>
              </a:rPr>
              <a:t>ING. JORGE OSVALDO NOLASCO QUINTERO</a:t>
            </a:r>
            <a:endParaRPr lang="es-MX" sz="1600" dirty="0">
              <a:effectLst/>
              <a:latin typeface="Calibri" panose="020F0502020204030204" pitchFamily="34" charset="0"/>
              <a:ea typeface="Calibri" panose="020F0502020204030204" pitchFamily="34" charset="0"/>
            </a:endParaRPr>
          </a:p>
        </p:txBody>
      </p:sp>
      <p:sp>
        <p:nvSpPr>
          <p:cNvPr id="2" name="Marcador de número de diapositiva 1">
            <a:extLst>
              <a:ext uri="{FF2B5EF4-FFF2-40B4-BE49-F238E27FC236}">
                <a16:creationId xmlns:a16="http://schemas.microsoft.com/office/drawing/2014/main" id="{3F871153-B849-E21C-B465-3628CBB159A1}"/>
              </a:ext>
            </a:extLst>
          </p:cNvPr>
          <p:cNvSpPr>
            <a:spLocks noGrp="1"/>
          </p:cNvSpPr>
          <p:nvPr>
            <p:ph type="sldNum" sz="quarter" idx="12"/>
          </p:nvPr>
        </p:nvSpPr>
        <p:spPr/>
        <p:txBody>
          <a:bodyPr/>
          <a:lstStyle/>
          <a:p>
            <a:fld id="{5A33CB2A-1702-4C1D-9CC4-8D472D39F19E}" type="slidenum">
              <a:rPr lang="en-US" smtClean="0"/>
              <a:t>1</a:t>
            </a:fld>
            <a:endParaRPr lang="en-US"/>
          </a:p>
        </p:txBody>
      </p:sp>
    </p:spTree>
    <p:extLst>
      <p:ext uri="{BB962C8B-B14F-4D97-AF65-F5344CB8AC3E}">
        <p14:creationId xmlns:p14="http://schemas.microsoft.com/office/powerpoint/2010/main" val="1941094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C36CC61F-69AC-468C-37F7-1B03E6D1C1A7}"/>
              </a:ext>
            </a:extLst>
          </p:cNvPr>
          <p:cNvSpPr txBox="1">
            <a:spLocks/>
          </p:cNvSpPr>
          <p:nvPr/>
        </p:nvSpPr>
        <p:spPr>
          <a:xfrm>
            <a:off x="7318665" y="1"/>
            <a:ext cx="4839469" cy="72521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algn="r"/>
            <a:r>
              <a:rPr lang="es-MX" dirty="0">
                <a:solidFill>
                  <a:srgbClr val="C00000"/>
                </a:solidFill>
                <a:latin typeface="Arial" panose="020B0604020202020204" pitchFamily="34" charset="0"/>
                <a:cs typeface="Arial" panose="020B0604020202020204" pitchFamily="34" charset="0"/>
              </a:rPr>
              <a:t>Requerimientos</a:t>
            </a:r>
          </a:p>
        </p:txBody>
      </p:sp>
      <p:sp>
        <p:nvSpPr>
          <p:cNvPr id="5" name="Marcador de contenido 2">
            <a:extLst>
              <a:ext uri="{FF2B5EF4-FFF2-40B4-BE49-F238E27FC236}">
                <a16:creationId xmlns:a16="http://schemas.microsoft.com/office/drawing/2014/main" id="{EAD878E5-762C-9662-EE4F-9AF576C27E60}"/>
              </a:ext>
            </a:extLst>
          </p:cNvPr>
          <p:cNvSpPr txBox="1">
            <a:spLocks/>
          </p:cNvSpPr>
          <p:nvPr/>
        </p:nvSpPr>
        <p:spPr>
          <a:xfrm>
            <a:off x="509588" y="3479661"/>
            <a:ext cx="4514875" cy="367768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Aft>
                <a:spcPts val="800"/>
              </a:spcAft>
              <a:buFont typeface="Arial" panose="020B0604020202020204" pitchFamily="34" charset="0"/>
              <a:buNone/>
            </a:pPr>
            <a:r>
              <a:rPr lang="es-MX" b="1" dirty="0">
                <a:latin typeface="Arial" panose="020B0604020202020204" pitchFamily="34" charset="0"/>
                <a:ea typeface="Calibri" panose="020F0502020204030204" pitchFamily="34" charset="0"/>
              </a:rPr>
              <a:t>Condiciones climatológicas del lugar</a:t>
            </a:r>
          </a:p>
          <a:p>
            <a:pPr marL="342900" indent="-342900">
              <a:lnSpc>
                <a:spcPct val="150000"/>
              </a:lnSpc>
              <a:spcBef>
                <a:spcPts val="600"/>
              </a:spcBef>
              <a:spcAft>
                <a:spcPts val="600"/>
              </a:spcAft>
              <a:buFont typeface="Wingdings" panose="05000000000000000000" pitchFamily="2" charset="2"/>
              <a:buChar char=""/>
            </a:pPr>
            <a:r>
              <a:rPr lang="es-MX" dirty="0">
                <a:latin typeface="Arial" panose="020B0604020202020204" pitchFamily="34" charset="0"/>
                <a:ea typeface="Calibri" panose="020F0502020204030204" pitchFamily="34" charset="0"/>
                <a:cs typeface="Calibri" panose="020F0502020204030204" pitchFamily="34" charset="0"/>
              </a:rPr>
              <a:t>Temperatura de bulbo seco: 25 °C</a:t>
            </a:r>
          </a:p>
          <a:p>
            <a:pPr marL="342900" indent="-342900">
              <a:lnSpc>
                <a:spcPct val="150000"/>
              </a:lnSpc>
              <a:spcBef>
                <a:spcPts val="600"/>
              </a:spcBef>
              <a:spcAft>
                <a:spcPts val="600"/>
              </a:spcAft>
              <a:buFont typeface="Wingdings" panose="05000000000000000000" pitchFamily="2" charset="2"/>
              <a:buChar char=""/>
            </a:pPr>
            <a:r>
              <a:rPr lang="es-MX" dirty="0">
                <a:latin typeface="Arial" panose="020B0604020202020204" pitchFamily="34" charset="0"/>
                <a:ea typeface="Calibri" panose="020F0502020204030204" pitchFamily="34" charset="0"/>
                <a:cs typeface="Calibri" panose="020F0502020204030204" pitchFamily="34" charset="0"/>
              </a:rPr>
              <a:t>Temperatura de bulbo húmedo: 20 °C</a:t>
            </a:r>
          </a:p>
          <a:p>
            <a:pPr marL="342900" indent="-342900">
              <a:lnSpc>
                <a:spcPct val="150000"/>
              </a:lnSpc>
              <a:spcBef>
                <a:spcPts val="600"/>
              </a:spcBef>
              <a:spcAft>
                <a:spcPts val="600"/>
              </a:spcAft>
              <a:buFont typeface="Wingdings" panose="05000000000000000000" pitchFamily="2" charset="2"/>
              <a:buChar char=""/>
            </a:pPr>
            <a:r>
              <a:rPr lang="es-MX" dirty="0">
                <a:latin typeface="Arial" panose="020B0604020202020204" pitchFamily="34" charset="0"/>
                <a:ea typeface="Calibri" panose="020F0502020204030204" pitchFamily="34" charset="0"/>
                <a:cs typeface="Calibri" panose="020F0502020204030204" pitchFamily="34" charset="0"/>
              </a:rPr>
              <a:t>Altitud: 2,240 msnm</a:t>
            </a:r>
          </a:p>
          <a:p>
            <a:pPr marL="342900" indent="-342900">
              <a:lnSpc>
                <a:spcPct val="150000"/>
              </a:lnSpc>
              <a:spcBef>
                <a:spcPts val="600"/>
              </a:spcBef>
              <a:spcAft>
                <a:spcPts val="600"/>
              </a:spcAft>
              <a:buFont typeface="Wingdings" panose="05000000000000000000" pitchFamily="2" charset="2"/>
              <a:buChar char=""/>
            </a:pPr>
            <a:r>
              <a:rPr lang="es-MX" dirty="0">
                <a:latin typeface="Arial" panose="020B0604020202020204" pitchFamily="34" charset="0"/>
                <a:ea typeface="Calibri" panose="020F0502020204030204" pitchFamily="34" charset="0"/>
                <a:cs typeface="Calibri" panose="020F0502020204030204" pitchFamily="34" charset="0"/>
              </a:rPr>
              <a:t>Presión atmosférica: 1,023 Pa</a:t>
            </a:r>
          </a:p>
          <a:p>
            <a:endParaRPr lang="es-MX" dirty="0"/>
          </a:p>
        </p:txBody>
      </p:sp>
      <p:sp>
        <p:nvSpPr>
          <p:cNvPr id="6" name="CuadroTexto 5">
            <a:extLst>
              <a:ext uri="{FF2B5EF4-FFF2-40B4-BE49-F238E27FC236}">
                <a16:creationId xmlns:a16="http://schemas.microsoft.com/office/drawing/2014/main" id="{64F1A2A6-9006-B90C-0A8F-C4DF9B690DA6}"/>
              </a:ext>
            </a:extLst>
          </p:cNvPr>
          <p:cNvSpPr txBox="1"/>
          <p:nvPr/>
        </p:nvSpPr>
        <p:spPr>
          <a:xfrm>
            <a:off x="6447219" y="2851675"/>
            <a:ext cx="2972475" cy="1058110"/>
          </a:xfrm>
          <a:prstGeom prst="rect">
            <a:avLst/>
          </a:prstGeom>
          <a:noFill/>
        </p:spPr>
        <p:txBody>
          <a:bodyPr wrap="square">
            <a:spAutoFit/>
          </a:bodyPr>
          <a:lstStyle/>
          <a:p>
            <a:pPr>
              <a:lnSpc>
                <a:spcPct val="150000"/>
              </a:lnSpc>
              <a:spcAft>
                <a:spcPts val="800"/>
              </a:spcAft>
            </a:pPr>
            <a:r>
              <a:rPr lang="es-MX" b="1" dirty="0">
                <a:latin typeface="Arial" panose="020B0604020202020204" pitchFamily="34" charset="0"/>
                <a:ea typeface="Calibri" panose="020F0502020204030204" pitchFamily="34" charset="0"/>
              </a:rPr>
              <a:t>Tipo de producto</a:t>
            </a:r>
            <a:endParaRPr lang="es-MX" sz="1800" b="1" dirty="0">
              <a:effectLst/>
              <a:latin typeface="Arial" panose="020B0604020202020204" pitchFamily="34" charset="0"/>
              <a:ea typeface="Calibri" panose="020F0502020204030204" pitchFamily="34" charset="0"/>
            </a:endParaRPr>
          </a:p>
          <a:p>
            <a:pPr marL="342900" lvl="0" indent="-342900">
              <a:lnSpc>
                <a:spcPct val="150000"/>
              </a:lnSpc>
              <a:spcBef>
                <a:spcPts val="600"/>
              </a:spcBef>
              <a:spcAft>
                <a:spcPts val="600"/>
              </a:spcAft>
              <a:buFont typeface="Wingdings" panose="05000000000000000000" pitchFamily="2" charset="2"/>
              <a:buChar char=""/>
            </a:pPr>
            <a:r>
              <a:rPr lang="es-MX" dirty="0">
                <a:latin typeface="Arial" panose="020B0604020202020204" pitchFamily="34" charset="0"/>
                <a:ea typeface="Calibri" panose="020F0502020204030204" pitchFamily="34" charset="0"/>
                <a:cs typeface="Calibri" panose="020F0502020204030204" pitchFamily="34" charset="0"/>
              </a:rPr>
              <a:t>Insulina </a:t>
            </a:r>
            <a:endParaRPr lang="es-MX" sz="1800" dirty="0">
              <a:effectLst/>
              <a:latin typeface="Arial" panose="020B0604020202020204" pitchFamily="34" charset="0"/>
              <a:ea typeface="Calibri" panose="020F0502020204030204" pitchFamily="34" charset="0"/>
              <a:cs typeface="Calibri" panose="020F0502020204030204" pitchFamily="34" charset="0"/>
            </a:endParaRPr>
          </a:p>
        </p:txBody>
      </p:sp>
      <p:sp>
        <p:nvSpPr>
          <p:cNvPr id="7" name="CuadroTexto 6">
            <a:extLst>
              <a:ext uri="{FF2B5EF4-FFF2-40B4-BE49-F238E27FC236}">
                <a16:creationId xmlns:a16="http://schemas.microsoft.com/office/drawing/2014/main" id="{7BBD6F29-4F6E-ED43-3A44-AC8FA6A1DF97}"/>
              </a:ext>
            </a:extLst>
          </p:cNvPr>
          <p:cNvSpPr txBox="1"/>
          <p:nvPr/>
        </p:nvSpPr>
        <p:spPr>
          <a:xfrm>
            <a:off x="6437766" y="4126136"/>
            <a:ext cx="5262126" cy="1058110"/>
          </a:xfrm>
          <a:prstGeom prst="rect">
            <a:avLst/>
          </a:prstGeom>
          <a:noFill/>
        </p:spPr>
        <p:txBody>
          <a:bodyPr wrap="square">
            <a:spAutoFit/>
          </a:bodyPr>
          <a:lstStyle/>
          <a:p>
            <a:pPr>
              <a:lnSpc>
                <a:spcPct val="150000"/>
              </a:lnSpc>
              <a:spcAft>
                <a:spcPts val="800"/>
              </a:spcAft>
            </a:pPr>
            <a:r>
              <a:rPr lang="es-MX" sz="1800" b="1" dirty="0">
                <a:effectLst/>
                <a:latin typeface="Arial" panose="020B0604020202020204" pitchFamily="34" charset="0"/>
                <a:ea typeface="Calibri" panose="020F0502020204030204" pitchFamily="34" charset="0"/>
              </a:rPr>
              <a:t>Condiciones de almacenaje </a:t>
            </a:r>
          </a:p>
          <a:p>
            <a:pPr marL="342900" lvl="0" indent="-342900">
              <a:lnSpc>
                <a:spcPct val="150000"/>
              </a:lnSpc>
              <a:spcBef>
                <a:spcPts val="600"/>
              </a:spcBef>
              <a:spcAft>
                <a:spcPts val="600"/>
              </a:spcAft>
              <a:buFont typeface="Wingdings" panose="05000000000000000000" pitchFamily="2" charset="2"/>
              <a:buChar char=""/>
            </a:pPr>
            <a:r>
              <a:rPr lang="es-MX" sz="1800" dirty="0">
                <a:effectLst/>
                <a:latin typeface="Arial" panose="020B0604020202020204" pitchFamily="34" charset="0"/>
                <a:ea typeface="Calibri" panose="020F0502020204030204" pitchFamily="34" charset="0"/>
                <a:cs typeface="Calibri" panose="020F0502020204030204" pitchFamily="34" charset="0"/>
              </a:rPr>
              <a:t>Temperatura de almacenaje</a:t>
            </a:r>
            <a:r>
              <a:rPr lang="es-MX" dirty="0">
                <a:latin typeface="Arial" panose="020B0604020202020204" pitchFamily="34" charset="0"/>
                <a:ea typeface="Calibri" panose="020F0502020204030204" pitchFamily="34" charset="0"/>
                <a:cs typeface="Calibri" panose="020F0502020204030204" pitchFamily="34" charset="0"/>
              </a:rPr>
              <a:t>: 3°C</a:t>
            </a:r>
            <a:endParaRPr lang="es-MX" sz="1800" dirty="0">
              <a:effectLst/>
              <a:latin typeface="Arial" panose="020B0604020202020204" pitchFamily="34" charset="0"/>
              <a:ea typeface="Calibri" panose="020F0502020204030204" pitchFamily="34" charset="0"/>
              <a:cs typeface="Calibri" panose="020F0502020204030204" pitchFamily="34" charset="0"/>
            </a:endParaRPr>
          </a:p>
        </p:txBody>
      </p:sp>
      <p:sp>
        <p:nvSpPr>
          <p:cNvPr id="9" name="CuadroTexto 8">
            <a:extLst>
              <a:ext uri="{FF2B5EF4-FFF2-40B4-BE49-F238E27FC236}">
                <a16:creationId xmlns:a16="http://schemas.microsoft.com/office/drawing/2014/main" id="{1AF48FE3-2396-B1AE-E3E7-6B3F61001B5C}"/>
              </a:ext>
            </a:extLst>
          </p:cNvPr>
          <p:cNvSpPr txBox="1"/>
          <p:nvPr/>
        </p:nvSpPr>
        <p:spPr>
          <a:xfrm>
            <a:off x="6413576" y="5192936"/>
            <a:ext cx="4935997" cy="1058110"/>
          </a:xfrm>
          <a:prstGeom prst="rect">
            <a:avLst/>
          </a:prstGeom>
          <a:noFill/>
        </p:spPr>
        <p:txBody>
          <a:bodyPr wrap="square">
            <a:spAutoFit/>
          </a:bodyPr>
          <a:lstStyle/>
          <a:p>
            <a:pPr>
              <a:lnSpc>
                <a:spcPct val="150000"/>
              </a:lnSpc>
              <a:spcAft>
                <a:spcPts val="800"/>
              </a:spcAft>
            </a:pPr>
            <a:r>
              <a:rPr lang="es-MX" sz="1800" b="1" dirty="0">
                <a:effectLst/>
                <a:latin typeface="Arial" panose="020B0604020202020204" pitchFamily="34" charset="0"/>
                <a:ea typeface="Calibri" panose="020F0502020204030204" pitchFamily="34" charset="0"/>
              </a:rPr>
              <a:t>Condiciones de </a:t>
            </a:r>
            <a:r>
              <a:rPr lang="es-MX" b="1" dirty="0">
                <a:latin typeface="Arial" panose="020B0604020202020204" pitchFamily="34" charset="0"/>
                <a:ea typeface="Calibri" panose="020F0502020204030204" pitchFamily="34" charset="0"/>
              </a:rPr>
              <a:t>entrada del producto</a:t>
            </a:r>
            <a:endParaRPr lang="es-MX" sz="1800" b="1" dirty="0">
              <a:effectLst/>
              <a:latin typeface="Arial" panose="020B0604020202020204" pitchFamily="34" charset="0"/>
              <a:ea typeface="Calibri" panose="020F0502020204030204" pitchFamily="34" charset="0"/>
            </a:endParaRPr>
          </a:p>
          <a:p>
            <a:pPr marL="342900" lvl="0" indent="-342900">
              <a:lnSpc>
                <a:spcPct val="150000"/>
              </a:lnSpc>
              <a:spcBef>
                <a:spcPts val="600"/>
              </a:spcBef>
              <a:spcAft>
                <a:spcPts val="600"/>
              </a:spcAft>
              <a:buFont typeface="Wingdings" panose="05000000000000000000" pitchFamily="2" charset="2"/>
              <a:buChar char=""/>
            </a:pPr>
            <a:r>
              <a:rPr lang="es-MX" dirty="0">
                <a:latin typeface="Arial" panose="020B0604020202020204" pitchFamily="34" charset="0"/>
                <a:ea typeface="Calibri" panose="020F0502020204030204" pitchFamily="34" charset="0"/>
                <a:cs typeface="Calibri" panose="020F0502020204030204" pitchFamily="34" charset="0"/>
              </a:rPr>
              <a:t>Temperatura de ingreso: - 2°C (5°F)</a:t>
            </a:r>
            <a:endParaRPr lang="es-MX" sz="1800" dirty="0">
              <a:effectLst/>
              <a:latin typeface="Arial" panose="020B0604020202020204" pitchFamily="34" charset="0"/>
              <a:ea typeface="Calibri" panose="020F0502020204030204" pitchFamily="34" charset="0"/>
              <a:cs typeface="Calibri" panose="020F0502020204030204" pitchFamily="34" charset="0"/>
            </a:endParaRPr>
          </a:p>
        </p:txBody>
      </p:sp>
      <p:pic>
        <p:nvPicPr>
          <p:cNvPr id="3074" name="Picture 2">
            <a:extLst>
              <a:ext uri="{FF2B5EF4-FFF2-40B4-BE49-F238E27FC236}">
                <a16:creationId xmlns:a16="http://schemas.microsoft.com/office/drawing/2014/main" id="{5FE1B08C-5826-E9FA-95C8-277FEE12B8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0" t="3752" r="-960" b="29581"/>
          <a:stretch/>
        </p:blipFill>
        <p:spPr bwMode="auto">
          <a:xfrm>
            <a:off x="241738" y="362608"/>
            <a:ext cx="4394635" cy="2929756"/>
          </a:xfrm>
          <a:prstGeom prst="ellipse">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80416E87-3ABE-CCA5-1DFF-E027FE6AA602}"/>
              </a:ext>
            </a:extLst>
          </p:cNvPr>
          <p:cNvSpPr>
            <a:spLocks noGrp="1"/>
          </p:cNvSpPr>
          <p:nvPr>
            <p:ph type="sldNum" sz="quarter" idx="12"/>
          </p:nvPr>
        </p:nvSpPr>
        <p:spPr/>
        <p:txBody>
          <a:bodyPr/>
          <a:lstStyle/>
          <a:p>
            <a:fld id="{5A33CB2A-1702-4C1D-9CC4-8D472D39F19E}" type="slidenum">
              <a:rPr lang="en-US" smtClean="0"/>
              <a:t>10</a:t>
            </a:fld>
            <a:endParaRPr lang="en-US" dirty="0"/>
          </a:p>
        </p:txBody>
      </p:sp>
    </p:spTree>
    <p:extLst>
      <p:ext uri="{BB962C8B-B14F-4D97-AF65-F5344CB8AC3E}">
        <p14:creationId xmlns:p14="http://schemas.microsoft.com/office/powerpoint/2010/main" val="3207394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4C7A64FE-01AC-DBB1-2D5D-A184812A36BE}"/>
              </a:ext>
            </a:extLst>
          </p:cNvPr>
          <p:cNvPicPr>
            <a:picLocks noChangeAspect="1"/>
          </p:cNvPicPr>
          <p:nvPr/>
        </p:nvPicPr>
        <p:blipFill>
          <a:blip r:embed="rId2"/>
          <a:stretch>
            <a:fillRect/>
          </a:stretch>
        </p:blipFill>
        <p:spPr>
          <a:xfrm>
            <a:off x="799763" y="2952066"/>
            <a:ext cx="4137932" cy="3371967"/>
          </a:xfrm>
          <a:prstGeom prst="rect">
            <a:avLst/>
          </a:prstGeom>
        </p:spPr>
      </p:pic>
      <p:sp>
        <p:nvSpPr>
          <p:cNvPr id="2" name="Título 1">
            <a:extLst>
              <a:ext uri="{FF2B5EF4-FFF2-40B4-BE49-F238E27FC236}">
                <a16:creationId xmlns:a16="http://schemas.microsoft.com/office/drawing/2014/main" id="{5A3ABD2C-5A04-C46B-409E-09D29444EC82}"/>
              </a:ext>
            </a:extLst>
          </p:cNvPr>
          <p:cNvSpPr>
            <a:spLocks noGrp="1"/>
          </p:cNvSpPr>
          <p:nvPr>
            <p:ph type="title"/>
          </p:nvPr>
        </p:nvSpPr>
        <p:spPr>
          <a:xfrm>
            <a:off x="5885961" y="-89354"/>
            <a:ext cx="6306039" cy="1097245"/>
          </a:xfrm>
        </p:spPr>
        <p:txBody>
          <a:bodyPr anchor="ctr">
            <a:normAutofit fontScale="90000"/>
          </a:bodyPr>
          <a:lstStyle/>
          <a:p>
            <a:r>
              <a:rPr lang="es-MX" b="1" dirty="0">
                <a:solidFill>
                  <a:srgbClr val="C00000"/>
                </a:solidFill>
                <a:latin typeface="Arial" panose="020B0604020202020204" pitchFamily="34" charset="0"/>
                <a:cs typeface="Arial" panose="020B0604020202020204" pitchFamily="34" charset="0"/>
              </a:rPr>
              <a:t>Almacenaje del producto </a:t>
            </a:r>
          </a:p>
        </p:txBody>
      </p:sp>
      <p:sp>
        <p:nvSpPr>
          <p:cNvPr id="3" name="Marcador de número de diapositiva 2">
            <a:extLst>
              <a:ext uri="{FF2B5EF4-FFF2-40B4-BE49-F238E27FC236}">
                <a16:creationId xmlns:a16="http://schemas.microsoft.com/office/drawing/2014/main" id="{6D5CB13D-4DB1-D3B0-2274-6EA094717187}"/>
              </a:ext>
            </a:extLst>
          </p:cNvPr>
          <p:cNvSpPr>
            <a:spLocks noGrp="1"/>
          </p:cNvSpPr>
          <p:nvPr>
            <p:ph type="sldNum" sz="quarter" idx="12"/>
          </p:nvPr>
        </p:nvSpPr>
        <p:spPr/>
        <p:txBody>
          <a:bodyPr/>
          <a:lstStyle/>
          <a:p>
            <a:fld id="{5A33CB2A-1702-4C1D-9CC4-8D472D39F19E}" type="slidenum">
              <a:rPr lang="en-US" smtClean="0"/>
              <a:t>11</a:t>
            </a:fld>
            <a:endParaRPr lang="en-US"/>
          </a:p>
        </p:txBody>
      </p:sp>
      <p:sp>
        <p:nvSpPr>
          <p:cNvPr id="10" name="Marcador de contenido 2">
            <a:extLst>
              <a:ext uri="{FF2B5EF4-FFF2-40B4-BE49-F238E27FC236}">
                <a16:creationId xmlns:a16="http://schemas.microsoft.com/office/drawing/2014/main" id="{6F56143F-01C5-C232-2FDD-708CEFBEDE24}"/>
              </a:ext>
            </a:extLst>
          </p:cNvPr>
          <p:cNvSpPr txBox="1">
            <a:spLocks/>
          </p:cNvSpPr>
          <p:nvPr/>
        </p:nvSpPr>
        <p:spPr>
          <a:xfrm>
            <a:off x="799763" y="1007891"/>
            <a:ext cx="5543499" cy="213584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b="1" dirty="0"/>
              <a:t>Capacidad de la cámara</a:t>
            </a:r>
          </a:p>
          <a:p>
            <a:r>
              <a:rPr lang="es-MX" dirty="0"/>
              <a:t>Capacidad neta: 700 frascos</a:t>
            </a:r>
          </a:p>
          <a:p>
            <a:r>
              <a:rPr lang="es-MX" dirty="0"/>
              <a:t>Almacenamiento total de insulina: 75 kg</a:t>
            </a:r>
          </a:p>
          <a:p>
            <a:r>
              <a:rPr lang="es-MX" dirty="0"/>
              <a:t>Distribución de 50 kg diarios por UMF en CDMX.</a:t>
            </a:r>
          </a:p>
        </p:txBody>
      </p:sp>
      <p:pic>
        <p:nvPicPr>
          <p:cNvPr id="7" name="Imagen 6">
            <a:extLst>
              <a:ext uri="{FF2B5EF4-FFF2-40B4-BE49-F238E27FC236}">
                <a16:creationId xmlns:a16="http://schemas.microsoft.com/office/drawing/2014/main" id="{A64D5ADF-9767-3055-C619-C9E82E59F6E4}"/>
              </a:ext>
            </a:extLst>
          </p:cNvPr>
          <p:cNvPicPr>
            <a:picLocks noChangeAspect="1"/>
          </p:cNvPicPr>
          <p:nvPr/>
        </p:nvPicPr>
        <p:blipFill>
          <a:blip r:embed="rId3"/>
          <a:stretch>
            <a:fillRect/>
          </a:stretch>
        </p:blipFill>
        <p:spPr>
          <a:xfrm>
            <a:off x="6879187" y="966281"/>
            <a:ext cx="3462825" cy="5352087"/>
          </a:xfrm>
          <a:prstGeom prst="rect">
            <a:avLst/>
          </a:prstGeom>
        </p:spPr>
      </p:pic>
    </p:spTree>
    <p:extLst>
      <p:ext uri="{BB962C8B-B14F-4D97-AF65-F5344CB8AC3E}">
        <p14:creationId xmlns:p14="http://schemas.microsoft.com/office/powerpoint/2010/main" val="709048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8CAFE9-741B-B521-16EE-B49DB6335A1A}"/>
              </a:ext>
            </a:extLst>
          </p:cNvPr>
          <p:cNvSpPr>
            <a:spLocks noGrp="1"/>
          </p:cNvSpPr>
          <p:nvPr>
            <p:ph type="title"/>
          </p:nvPr>
        </p:nvSpPr>
        <p:spPr>
          <a:xfrm>
            <a:off x="9702801" y="-24686"/>
            <a:ext cx="2489200" cy="953669"/>
          </a:xfrm>
        </p:spPr>
        <p:txBody>
          <a:bodyPr>
            <a:normAutofit/>
          </a:bodyPr>
          <a:lstStyle/>
          <a:p>
            <a:r>
              <a:rPr lang="es-MX" b="1" dirty="0">
                <a:solidFill>
                  <a:srgbClr val="C00000"/>
                </a:solidFill>
              </a:rPr>
              <a:t>Cálculos </a:t>
            </a:r>
          </a:p>
        </p:txBody>
      </p:sp>
      <p:sp>
        <p:nvSpPr>
          <p:cNvPr id="3" name="Marcador de contenido 2">
            <a:extLst>
              <a:ext uri="{FF2B5EF4-FFF2-40B4-BE49-F238E27FC236}">
                <a16:creationId xmlns:a16="http://schemas.microsoft.com/office/drawing/2014/main" id="{27552AE3-4DC8-40E3-9036-90742E579160}"/>
              </a:ext>
            </a:extLst>
          </p:cNvPr>
          <p:cNvSpPr>
            <a:spLocks noGrp="1"/>
          </p:cNvSpPr>
          <p:nvPr>
            <p:ph idx="1"/>
          </p:nvPr>
        </p:nvSpPr>
        <p:spPr>
          <a:xfrm>
            <a:off x="1117601" y="1604237"/>
            <a:ext cx="4415102" cy="657552"/>
          </a:xfrm>
        </p:spPr>
        <p:txBody>
          <a:bodyPr>
            <a:normAutofit fontScale="92500"/>
          </a:bodyPr>
          <a:lstStyle/>
          <a:p>
            <a:pPr marL="0" indent="0">
              <a:buNone/>
            </a:pPr>
            <a:r>
              <a:rPr lang="es-MX" b="1" dirty="0"/>
              <a:t>Corrección por efecto solar</a:t>
            </a:r>
          </a:p>
          <a:p>
            <a:pPr marL="0" indent="0">
              <a:buNone/>
            </a:pPr>
            <a:endParaRPr lang="es-MX" b="1" dirty="0"/>
          </a:p>
        </p:txBody>
      </p:sp>
      <p:sp>
        <p:nvSpPr>
          <p:cNvPr id="4" name="Marcador de número de diapositiva 3">
            <a:extLst>
              <a:ext uri="{FF2B5EF4-FFF2-40B4-BE49-F238E27FC236}">
                <a16:creationId xmlns:a16="http://schemas.microsoft.com/office/drawing/2014/main" id="{2A704147-56E8-3B6D-A357-28B2426F94C8}"/>
              </a:ext>
            </a:extLst>
          </p:cNvPr>
          <p:cNvSpPr>
            <a:spLocks noGrp="1"/>
          </p:cNvSpPr>
          <p:nvPr>
            <p:ph type="sldNum" sz="quarter" idx="12"/>
          </p:nvPr>
        </p:nvSpPr>
        <p:spPr/>
        <p:txBody>
          <a:bodyPr/>
          <a:lstStyle/>
          <a:p>
            <a:fld id="{5A33CB2A-1702-4C1D-9CC4-8D472D39F19E}" type="slidenum">
              <a:rPr lang="en-US" smtClean="0"/>
              <a:t>12</a:t>
            </a:fld>
            <a:endParaRPr lang="en-US"/>
          </a:p>
        </p:txBody>
      </p:sp>
      <p:pic>
        <p:nvPicPr>
          <p:cNvPr id="8" name="Imagen 7">
            <a:extLst>
              <a:ext uri="{FF2B5EF4-FFF2-40B4-BE49-F238E27FC236}">
                <a16:creationId xmlns:a16="http://schemas.microsoft.com/office/drawing/2014/main" id="{9BB2D4D6-3033-3E03-4E18-6CBAC25CB584}"/>
              </a:ext>
            </a:extLst>
          </p:cNvPr>
          <p:cNvPicPr>
            <a:picLocks noChangeAspect="1"/>
          </p:cNvPicPr>
          <p:nvPr/>
        </p:nvPicPr>
        <p:blipFill rotWithShape="1">
          <a:blip r:embed="rId2">
            <a:extLst>
              <a:ext uri="{28A0092B-C50C-407E-A947-70E740481C1C}">
                <a14:useLocalDpi xmlns:a14="http://schemas.microsoft.com/office/drawing/2010/main" val="0"/>
              </a:ext>
            </a:extLst>
          </a:blip>
          <a:srcRect t="19803" b="19803"/>
          <a:stretch/>
        </p:blipFill>
        <p:spPr>
          <a:xfrm>
            <a:off x="790748" y="2286535"/>
            <a:ext cx="6000420" cy="1291970"/>
          </a:xfrm>
          <a:prstGeom prst="rect">
            <a:avLst/>
          </a:prstGeom>
        </p:spPr>
      </p:pic>
      <p:sp>
        <p:nvSpPr>
          <p:cNvPr id="10" name="CuadroTexto 9">
            <a:extLst>
              <a:ext uri="{FF2B5EF4-FFF2-40B4-BE49-F238E27FC236}">
                <a16:creationId xmlns:a16="http://schemas.microsoft.com/office/drawing/2014/main" id="{591F6D64-B0C6-07A4-60D1-D4C594433A06}"/>
              </a:ext>
            </a:extLst>
          </p:cNvPr>
          <p:cNvSpPr txBox="1"/>
          <p:nvPr/>
        </p:nvSpPr>
        <p:spPr>
          <a:xfrm>
            <a:off x="1452226" y="3991384"/>
            <a:ext cx="4178710" cy="369332"/>
          </a:xfrm>
          <a:prstGeom prst="rect">
            <a:avLst/>
          </a:prstGeom>
          <a:noFill/>
        </p:spPr>
        <p:txBody>
          <a:bodyPr wrap="square">
            <a:spAutoFit/>
          </a:bodyPr>
          <a:lstStyle/>
          <a:p>
            <a:pPr marL="0" indent="0">
              <a:buNone/>
            </a:pPr>
            <a:r>
              <a:rPr lang="es-MX" b="1" dirty="0"/>
              <a:t>Transmisión de muros y techos</a:t>
            </a:r>
          </a:p>
        </p:txBody>
      </p:sp>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71D96F24-04FB-04A2-E527-44617C12F7D5}"/>
                  </a:ext>
                </a:extLst>
              </p:cNvPr>
              <p:cNvSpPr txBox="1"/>
              <p:nvPr/>
            </p:nvSpPr>
            <p:spPr>
              <a:xfrm>
                <a:off x="402332" y="4363199"/>
                <a:ext cx="2357776" cy="83792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MX" i="1" smtClean="0">
                          <a:latin typeface="Cambria Math" panose="02040503050406030204" pitchFamily="18" charset="0"/>
                        </a:rPr>
                        <m:t>𝑈</m:t>
                      </m:r>
                      <m:r>
                        <a:rPr lang="es-MX" i="0">
                          <a:latin typeface="Cambria Math" panose="02040503050406030204" pitchFamily="18" charset="0"/>
                        </a:rPr>
                        <m:t>=</m:t>
                      </m:r>
                      <m:f>
                        <m:fPr>
                          <m:ctrlPr>
                            <a:rPr lang="es-MX" i="1">
                              <a:solidFill>
                                <a:srgbClr val="836967"/>
                              </a:solidFill>
                              <a:latin typeface="Cambria Math" panose="02040503050406030204" pitchFamily="18" charset="0"/>
                            </a:rPr>
                          </m:ctrlPr>
                        </m:fPr>
                        <m:num>
                          <m:r>
                            <a:rPr lang="es-MX" i="0">
                              <a:latin typeface="Cambria Math" panose="02040503050406030204" pitchFamily="18" charset="0"/>
                            </a:rPr>
                            <m:t>1</m:t>
                          </m:r>
                        </m:num>
                        <m:den>
                          <m:f>
                            <m:fPr>
                              <m:ctrlPr>
                                <a:rPr lang="es-MX" i="1">
                                  <a:solidFill>
                                    <a:srgbClr val="836967"/>
                                  </a:solidFill>
                                  <a:latin typeface="Cambria Math" panose="02040503050406030204" pitchFamily="18" charset="0"/>
                                </a:rPr>
                              </m:ctrlPr>
                            </m:fPr>
                            <m:num>
                              <m:r>
                                <a:rPr lang="es-MX" i="0">
                                  <a:latin typeface="Cambria Math" panose="02040503050406030204" pitchFamily="18" charset="0"/>
                                </a:rPr>
                                <m:t>1</m:t>
                              </m:r>
                            </m:num>
                            <m:den>
                              <m:r>
                                <a:rPr lang="es-MX" i="1">
                                  <a:latin typeface="Cambria Math" panose="02040503050406030204" pitchFamily="18" charset="0"/>
                                </a:rPr>
                                <m:t>h𝑖</m:t>
                              </m:r>
                            </m:den>
                          </m:f>
                          <m:r>
                            <a:rPr lang="es-MX" i="0">
                              <a:latin typeface="Cambria Math" panose="02040503050406030204" pitchFamily="18" charset="0"/>
                            </a:rPr>
                            <m:t>+</m:t>
                          </m:r>
                          <m:f>
                            <m:fPr>
                              <m:ctrlPr>
                                <a:rPr lang="es-MX" i="1">
                                  <a:solidFill>
                                    <a:srgbClr val="836967"/>
                                  </a:solidFill>
                                  <a:latin typeface="Cambria Math" panose="02040503050406030204" pitchFamily="18" charset="0"/>
                                </a:rPr>
                              </m:ctrlPr>
                            </m:fPr>
                            <m:num>
                              <m:r>
                                <a:rPr lang="es-MX" i="1">
                                  <a:latin typeface="Cambria Math" panose="02040503050406030204" pitchFamily="18" charset="0"/>
                                </a:rPr>
                                <m:t>𝑒</m:t>
                              </m:r>
                            </m:num>
                            <m:den>
                              <m:r>
                                <a:rPr lang="es-MX" i="1">
                                  <a:latin typeface="Cambria Math" panose="02040503050406030204" pitchFamily="18" charset="0"/>
                                </a:rPr>
                                <m:t>𝑘</m:t>
                              </m:r>
                            </m:den>
                          </m:f>
                          <m:r>
                            <a:rPr lang="es-MX" i="0">
                              <a:latin typeface="Cambria Math" panose="02040503050406030204" pitchFamily="18" charset="0"/>
                            </a:rPr>
                            <m:t>+</m:t>
                          </m:r>
                          <m:f>
                            <m:fPr>
                              <m:ctrlPr>
                                <a:rPr lang="es-MX" i="1">
                                  <a:solidFill>
                                    <a:srgbClr val="836967"/>
                                  </a:solidFill>
                                  <a:latin typeface="Cambria Math" panose="02040503050406030204" pitchFamily="18" charset="0"/>
                                </a:rPr>
                              </m:ctrlPr>
                            </m:fPr>
                            <m:num>
                              <m:r>
                                <a:rPr lang="es-MX" i="0">
                                  <a:latin typeface="Cambria Math" panose="02040503050406030204" pitchFamily="18" charset="0"/>
                                </a:rPr>
                                <m:t>1</m:t>
                              </m:r>
                            </m:num>
                            <m:den>
                              <m:r>
                                <a:rPr lang="es-MX" i="1">
                                  <a:latin typeface="Cambria Math" panose="02040503050406030204" pitchFamily="18" charset="0"/>
                                </a:rPr>
                                <m:t>h𝑒</m:t>
                              </m:r>
                            </m:den>
                          </m:f>
                        </m:den>
                      </m:f>
                    </m:oMath>
                  </m:oMathPara>
                </a14:m>
                <a:endParaRPr lang="es-MX" dirty="0"/>
              </a:p>
            </p:txBody>
          </p:sp>
        </mc:Choice>
        <mc:Fallback xmlns="">
          <p:sp>
            <p:nvSpPr>
              <p:cNvPr id="14" name="CuadroTexto 13">
                <a:extLst>
                  <a:ext uri="{FF2B5EF4-FFF2-40B4-BE49-F238E27FC236}">
                    <a16:creationId xmlns:a16="http://schemas.microsoft.com/office/drawing/2014/main" id="{71D96F24-04FB-04A2-E527-44617C12F7D5}"/>
                  </a:ext>
                </a:extLst>
              </p:cNvPr>
              <p:cNvSpPr txBox="1">
                <a:spLocks noRot="1" noChangeAspect="1" noMove="1" noResize="1" noEditPoints="1" noAdjustHandles="1" noChangeArrowheads="1" noChangeShapeType="1" noTextEdit="1"/>
              </p:cNvSpPr>
              <p:nvPr/>
            </p:nvSpPr>
            <p:spPr>
              <a:xfrm>
                <a:off x="402332" y="4363199"/>
                <a:ext cx="2357776" cy="837922"/>
              </a:xfrm>
              <a:prstGeom prst="rect">
                <a:avLst/>
              </a:prstGeom>
              <a:blipFill>
                <a:blip r:embed="rId3"/>
                <a:stretch>
                  <a:fillRect/>
                </a:stretch>
              </a:blipFill>
            </p:spPr>
            <p:txBody>
              <a:bodyPr/>
              <a:lstStyle/>
              <a:p>
                <a:r>
                  <a:rPr lang="es-MX">
                    <a:noFill/>
                  </a:rPr>
                  <a:t> </a:t>
                </a:r>
              </a:p>
            </p:txBody>
          </p:sp>
        </mc:Fallback>
      </mc:AlternateContent>
      <mc:AlternateContent xmlns:mc="http://schemas.openxmlformats.org/markup-compatibility/2006">
        <mc:Choice xmlns:a14="http://schemas.microsoft.com/office/drawing/2010/main" Requires="a14">
          <p:sp>
            <p:nvSpPr>
              <p:cNvPr id="16" name="CuadroTexto 15">
                <a:extLst>
                  <a:ext uri="{FF2B5EF4-FFF2-40B4-BE49-F238E27FC236}">
                    <a16:creationId xmlns:a16="http://schemas.microsoft.com/office/drawing/2014/main" id="{2F21FC77-FE68-44C6-6C9D-8EF075C3A7B9}"/>
                  </a:ext>
                </a:extLst>
              </p:cNvPr>
              <p:cNvSpPr txBox="1"/>
              <p:nvPr/>
            </p:nvSpPr>
            <p:spPr>
              <a:xfrm>
                <a:off x="533001" y="5357231"/>
                <a:ext cx="2674375" cy="6575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MX" i="1" smtClean="0">
                          <a:latin typeface="Cambria Math" panose="02040503050406030204" pitchFamily="18" charset="0"/>
                        </a:rPr>
                        <m:t>𝑈</m:t>
                      </m:r>
                      <m:r>
                        <a:rPr lang="es-MX" i="0">
                          <a:latin typeface="Cambria Math" panose="02040503050406030204" pitchFamily="18" charset="0"/>
                        </a:rPr>
                        <m:t>=0.0</m:t>
                      </m:r>
                      <m:r>
                        <a:rPr lang="es-419" b="0" i="0" smtClean="0">
                          <a:latin typeface="Cambria Math" panose="02040503050406030204" pitchFamily="18" charset="0"/>
                        </a:rPr>
                        <m:t>8</m:t>
                      </m:r>
                      <m:r>
                        <a:rPr lang="es-MX" i="0">
                          <a:latin typeface="Cambria Math" panose="02040503050406030204" pitchFamily="18" charset="0"/>
                        </a:rPr>
                        <m:t>8</m:t>
                      </m:r>
                      <m:f>
                        <m:fPr>
                          <m:ctrlPr>
                            <a:rPr lang="es-MX" i="1">
                              <a:solidFill>
                                <a:srgbClr val="836967"/>
                              </a:solidFill>
                              <a:latin typeface="Cambria Math" panose="02040503050406030204" pitchFamily="18" charset="0"/>
                            </a:rPr>
                          </m:ctrlPr>
                        </m:fPr>
                        <m:num>
                          <m:r>
                            <a:rPr lang="es-MX" i="1">
                              <a:latin typeface="Cambria Math" panose="02040503050406030204" pitchFamily="18" charset="0"/>
                            </a:rPr>
                            <m:t>𝐵𝑇𝑈</m:t>
                          </m:r>
                        </m:num>
                        <m:den>
                          <m:sSup>
                            <m:sSupPr>
                              <m:ctrlPr>
                                <a:rPr lang="es-MX" i="1">
                                  <a:solidFill>
                                    <a:srgbClr val="836967"/>
                                  </a:solidFill>
                                  <a:latin typeface="Cambria Math" panose="02040503050406030204" pitchFamily="18" charset="0"/>
                                </a:rPr>
                              </m:ctrlPr>
                            </m:sSupPr>
                            <m:e>
                              <m:r>
                                <a:rPr lang="es-MX" i="1">
                                  <a:latin typeface="Cambria Math" panose="02040503050406030204" pitchFamily="18" charset="0"/>
                                </a:rPr>
                                <m:t>𝑝𝑖𝑒</m:t>
                              </m:r>
                            </m:e>
                            <m:sup>
                              <m:r>
                                <a:rPr lang="es-MX" i="0">
                                  <a:latin typeface="Cambria Math" panose="02040503050406030204" pitchFamily="18" charset="0"/>
                                </a:rPr>
                                <m:t>2</m:t>
                              </m:r>
                            </m:sup>
                          </m:sSup>
                          <m:r>
                            <a:rPr lang="es-MX" i="0">
                              <a:latin typeface="Cambria Math" panose="02040503050406030204" pitchFamily="18" charset="0"/>
                            </a:rPr>
                            <m:t>∙</m:t>
                          </m:r>
                          <m:r>
                            <a:rPr lang="es-MX" i="1">
                              <a:latin typeface="Cambria Math" panose="02040503050406030204" pitchFamily="18" charset="0"/>
                            </a:rPr>
                            <m:t>h𝑟</m:t>
                          </m:r>
                          <m:r>
                            <a:rPr lang="es-MX" i="0">
                              <a:latin typeface="Cambria Math" panose="02040503050406030204" pitchFamily="18" charset="0"/>
                            </a:rPr>
                            <m:t>∙℉</m:t>
                          </m:r>
                        </m:den>
                      </m:f>
                    </m:oMath>
                  </m:oMathPara>
                </a14:m>
                <a:endParaRPr lang="es-MX" dirty="0"/>
              </a:p>
            </p:txBody>
          </p:sp>
        </mc:Choice>
        <mc:Fallback>
          <p:sp>
            <p:nvSpPr>
              <p:cNvPr id="16" name="CuadroTexto 15">
                <a:extLst>
                  <a:ext uri="{FF2B5EF4-FFF2-40B4-BE49-F238E27FC236}">
                    <a16:creationId xmlns:a16="http://schemas.microsoft.com/office/drawing/2014/main" id="{2F21FC77-FE68-44C6-6C9D-8EF075C3A7B9}"/>
                  </a:ext>
                </a:extLst>
              </p:cNvPr>
              <p:cNvSpPr txBox="1">
                <a:spLocks noRot="1" noChangeAspect="1" noMove="1" noResize="1" noEditPoints="1" noAdjustHandles="1" noChangeArrowheads="1" noChangeShapeType="1" noTextEdit="1"/>
              </p:cNvSpPr>
              <p:nvPr/>
            </p:nvSpPr>
            <p:spPr>
              <a:xfrm>
                <a:off x="533001" y="5357231"/>
                <a:ext cx="2674375" cy="657552"/>
              </a:xfrm>
              <a:prstGeom prst="rect">
                <a:avLst/>
              </a:prstGeom>
              <a:blipFill>
                <a:blip r:embed="rId4"/>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2429D98F-D7EB-C7A2-CA9B-2040DD0C9862}"/>
                  </a:ext>
                </a:extLst>
              </p:cNvPr>
              <p:cNvSpPr txBox="1"/>
              <p:nvPr/>
            </p:nvSpPr>
            <p:spPr>
              <a:xfrm>
                <a:off x="7507380" y="1674804"/>
                <a:ext cx="314435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MX" i="1" smtClean="0">
                          <a:latin typeface="Cambria Math" panose="02040503050406030204" pitchFamily="18" charset="0"/>
                        </a:rPr>
                        <m:t>𝑄</m:t>
                      </m:r>
                      <m:r>
                        <a:rPr lang="es-MX" i="0">
                          <a:latin typeface="Cambria Math" panose="02040503050406030204" pitchFamily="18" charset="0"/>
                        </a:rPr>
                        <m:t>=</m:t>
                      </m:r>
                      <m:d>
                        <m:dPr>
                          <m:ctrlPr>
                            <a:rPr lang="es-MX" i="1">
                              <a:latin typeface="Cambria Math" panose="02040503050406030204" pitchFamily="18" charset="0"/>
                            </a:rPr>
                          </m:ctrlPr>
                        </m:dPr>
                        <m:e>
                          <m:r>
                            <a:rPr lang="es-MX" i="1">
                              <a:latin typeface="Cambria Math" panose="02040503050406030204" pitchFamily="18" charset="0"/>
                            </a:rPr>
                            <m:t>𝐴</m:t>
                          </m:r>
                        </m:e>
                      </m:d>
                      <m:d>
                        <m:dPr>
                          <m:ctrlPr>
                            <a:rPr lang="es-MX" i="1">
                              <a:latin typeface="Cambria Math" panose="02040503050406030204" pitchFamily="18" charset="0"/>
                            </a:rPr>
                          </m:ctrlPr>
                        </m:dPr>
                        <m:e>
                          <m:r>
                            <a:rPr lang="es-MX" i="1">
                              <a:latin typeface="Cambria Math" panose="02040503050406030204" pitchFamily="18" charset="0"/>
                            </a:rPr>
                            <m:t>𝑈</m:t>
                          </m:r>
                        </m:e>
                      </m:d>
                      <m:d>
                        <m:dPr>
                          <m:ctrlPr>
                            <a:rPr lang="es-MX" i="1">
                              <a:latin typeface="Cambria Math" panose="02040503050406030204" pitchFamily="18" charset="0"/>
                            </a:rPr>
                          </m:ctrlPr>
                        </m:dPr>
                        <m:e>
                          <m:r>
                            <a:rPr lang="es-MX" i="0">
                              <a:latin typeface="Cambria Math" panose="02040503050406030204" pitchFamily="18" charset="0"/>
                            </a:rPr>
                            <m:t>∆</m:t>
                          </m:r>
                          <m:r>
                            <a:rPr lang="es-MX" i="1">
                              <a:latin typeface="Cambria Math" panose="02040503050406030204" pitchFamily="18" charset="0"/>
                            </a:rPr>
                            <m:t>𝑇</m:t>
                          </m:r>
                          <m:r>
                            <a:rPr lang="es-MX" b="0" i="1" smtClean="0">
                              <a:latin typeface="Cambria Math" panose="02040503050406030204" pitchFamily="18" charset="0"/>
                            </a:rPr>
                            <m:t>+</m:t>
                          </m:r>
                          <m:r>
                            <a:rPr lang="es-MX" b="0" i="1" smtClean="0">
                              <a:latin typeface="Cambria Math" panose="02040503050406030204" pitchFamily="18" charset="0"/>
                            </a:rPr>
                            <m:t>𝐶𝑜𝑟𝑟𝑒𝑐𝑖𝑜𝑛</m:t>
                          </m:r>
                        </m:e>
                      </m:d>
                    </m:oMath>
                  </m:oMathPara>
                </a14:m>
                <a:endParaRPr lang="es-MX" dirty="0"/>
              </a:p>
            </p:txBody>
          </p:sp>
        </mc:Choice>
        <mc:Fallback xmlns="">
          <p:sp>
            <p:nvSpPr>
              <p:cNvPr id="20" name="CuadroTexto 19">
                <a:extLst>
                  <a:ext uri="{FF2B5EF4-FFF2-40B4-BE49-F238E27FC236}">
                    <a16:creationId xmlns:a16="http://schemas.microsoft.com/office/drawing/2014/main" id="{2429D98F-D7EB-C7A2-CA9B-2040DD0C9862}"/>
                  </a:ext>
                </a:extLst>
              </p:cNvPr>
              <p:cNvSpPr txBox="1">
                <a:spLocks noRot="1" noChangeAspect="1" noMove="1" noResize="1" noEditPoints="1" noAdjustHandles="1" noChangeArrowheads="1" noChangeShapeType="1" noTextEdit="1"/>
              </p:cNvSpPr>
              <p:nvPr/>
            </p:nvSpPr>
            <p:spPr>
              <a:xfrm>
                <a:off x="7507380" y="1674804"/>
                <a:ext cx="3144356" cy="369332"/>
              </a:xfrm>
              <a:prstGeom prst="rect">
                <a:avLst/>
              </a:prstGeom>
              <a:blipFill>
                <a:blip r:embed="rId5"/>
                <a:stretch>
                  <a:fillRect b="-11667"/>
                </a:stretch>
              </a:blipFill>
            </p:spPr>
            <p:txBody>
              <a:bodyPr/>
              <a:lstStyle/>
              <a:p>
                <a:r>
                  <a:rPr lang="es-MX">
                    <a:noFill/>
                  </a:rPr>
                  <a:t> </a:t>
                </a:r>
              </a:p>
            </p:txBody>
          </p:sp>
        </mc:Fallback>
      </mc:AlternateContent>
      <p:sp>
        <p:nvSpPr>
          <p:cNvPr id="22" name="CuadroTexto 21">
            <a:extLst>
              <a:ext uri="{FF2B5EF4-FFF2-40B4-BE49-F238E27FC236}">
                <a16:creationId xmlns:a16="http://schemas.microsoft.com/office/drawing/2014/main" id="{0126F78A-6CDF-BD28-7E50-D20B110BDA23}"/>
              </a:ext>
            </a:extLst>
          </p:cNvPr>
          <p:cNvSpPr txBox="1"/>
          <p:nvPr/>
        </p:nvSpPr>
        <p:spPr>
          <a:xfrm>
            <a:off x="6882848" y="1067377"/>
            <a:ext cx="4596582" cy="369332"/>
          </a:xfrm>
          <a:prstGeom prst="rect">
            <a:avLst/>
          </a:prstGeom>
          <a:noFill/>
        </p:spPr>
        <p:txBody>
          <a:bodyPr wrap="square">
            <a:spAutoFit/>
          </a:bodyPr>
          <a:lstStyle/>
          <a:p>
            <a:pPr marL="0" indent="0" algn="ctr">
              <a:buNone/>
            </a:pPr>
            <a:r>
              <a:rPr lang="es-MX" b="1" dirty="0"/>
              <a:t>Transferencia de calor</a:t>
            </a:r>
          </a:p>
        </p:txBody>
      </p:sp>
      <mc:AlternateContent xmlns:mc="http://schemas.openxmlformats.org/markup-compatibility/2006">
        <mc:Choice xmlns:a14="http://schemas.microsoft.com/office/drawing/2010/main" Requires="a14">
          <p:sp>
            <p:nvSpPr>
              <p:cNvPr id="26" name="CuadroTexto 25">
                <a:extLst>
                  <a:ext uri="{FF2B5EF4-FFF2-40B4-BE49-F238E27FC236}">
                    <a16:creationId xmlns:a16="http://schemas.microsoft.com/office/drawing/2014/main" id="{6137E1F4-F4B3-2AE6-DEFE-816F8726270A}"/>
                  </a:ext>
                </a:extLst>
              </p:cNvPr>
              <p:cNvSpPr txBox="1"/>
              <p:nvPr/>
            </p:nvSpPr>
            <p:spPr>
              <a:xfrm>
                <a:off x="7631807" y="2170504"/>
                <a:ext cx="2978240" cy="6108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MX" i="1" smtClean="0">
                              <a:solidFill>
                                <a:srgbClr val="836967"/>
                              </a:solidFill>
                              <a:latin typeface="Cambria Math" panose="02040503050406030204" pitchFamily="18" charset="0"/>
                            </a:rPr>
                          </m:ctrlPr>
                        </m:sSubPr>
                        <m:e>
                          <m:r>
                            <a:rPr lang="es-MX" i="1">
                              <a:latin typeface="Cambria Math" panose="02040503050406030204" pitchFamily="18" charset="0"/>
                            </a:rPr>
                            <m:t>𝑄</m:t>
                          </m:r>
                        </m:e>
                        <m:sub>
                          <m:r>
                            <a:rPr lang="es-MX" i="1">
                              <a:latin typeface="Cambria Math" panose="02040503050406030204" pitchFamily="18" charset="0"/>
                            </a:rPr>
                            <m:t>𝑁𝑜𝑟𝑡𝑒</m:t>
                          </m:r>
                        </m:sub>
                      </m:sSub>
                      <m:r>
                        <a:rPr lang="es-MX" i="0">
                          <a:latin typeface="Cambria Math" panose="02040503050406030204" pitchFamily="18" charset="0"/>
                        </a:rPr>
                        <m:t>=</m:t>
                      </m:r>
                      <m:r>
                        <a:rPr lang="es-419" b="0" i="1" smtClean="0">
                          <a:latin typeface="Cambria Math" panose="02040503050406030204" pitchFamily="18" charset="0"/>
                        </a:rPr>
                        <m:t>10.6</m:t>
                      </m:r>
                      <m:f>
                        <m:fPr>
                          <m:ctrlPr>
                            <a:rPr lang="es-MX" i="1">
                              <a:solidFill>
                                <a:srgbClr val="836967"/>
                              </a:solidFill>
                              <a:latin typeface="Cambria Math" panose="02040503050406030204" pitchFamily="18" charset="0"/>
                            </a:rPr>
                          </m:ctrlPr>
                        </m:fPr>
                        <m:num>
                          <m:r>
                            <a:rPr lang="es-MX" i="1">
                              <a:latin typeface="Cambria Math" panose="02040503050406030204" pitchFamily="18" charset="0"/>
                            </a:rPr>
                            <m:t>𝐵𝑇𝑈</m:t>
                          </m:r>
                        </m:num>
                        <m:den>
                          <m:r>
                            <a:rPr lang="es-MX" i="1">
                              <a:latin typeface="Cambria Math" panose="02040503050406030204" pitchFamily="18" charset="0"/>
                            </a:rPr>
                            <m:t>h𝑟</m:t>
                          </m:r>
                        </m:den>
                      </m:f>
                    </m:oMath>
                  </m:oMathPara>
                </a14:m>
                <a:endParaRPr lang="es-MX" dirty="0"/>
              </a:p>
            </p:txBody>
          </p:sp>
        </mc:Choice>
        <mc:Fallback>
          <p:sp>
            <p:nvSpPr>
              <p:cNvPr id="26" name="CuadroTexto 25">
                <a:extLst>
                  <a:ext uri="{FF2B5EF4-FFF2-40B4-BE49-F238E27FC236}">
                    <a16:creationId xmlns:a16="http://schemas.microsoft.com/office/drawing/2014/main" id="{6137E1F4-F4B3-2AE6-DEFE-816F8726270A}"/>
                  </a:ext>
                </a:extLst>
              </p:cNvPr>
              <p:cNvSpPr txBox="1">
                <a:spLocks noRot="1" noChangeAspect="1" noMove="1" noResize="1" noEditPoints="1" noAdjustHandles="1" noChangeArrowheads="1" noChangeShapeType="1" noTextEdit="1"/>
              </p:cNvSpPr>
              <p:nvPr/>
            </p:nvSpPr>
            <p:spPr>
              <a:xfrm>
                <a:off x="7631807" y="2170504"/>
                <a:ext cx="2978240" cy="610873"/>
              </a:xfrm>
              <a:prstGeom prst="rect">
                <a:avLst/>
              </a:prstGeom>
              <a:blipFill>
                <a:blip r:embed="rId6"/>
                <a:stretch>
                  <a:fillRect/>
                </a:stretch>
              </a:blipFill>
            </p:spPr>
            <p:txBody>
              <a:bodyPr/>
              <a:lstStyle/>
              <a:p>
                <a:r>
                  <a:rPr lang="es-MX">
                    <a:noFill/>
                  </a:rPr>
                  <a:t> </a:t>
                </a:r>
              </a:p>
            </p:txBody>
          </p:sp>
        </mc:Fallback>
      </mc:AlternateContent>
      <mc:AlternateContent xmlns:mc="http://schemas.openxmlformats.org/markup-compatibility/2006">
        <mc:Choice xmlns:a14="http://schemas.microsoft.com/office/drawing/2010/main" Requires="a14">
          <p:sp>
            <p:nvSpPr>
              <p:cNvPr id="28" name="CuadroTexto 27">
                <a:extLst>
                  <a:ext uri="{FF2B5EF4-FFF2-40B4-BE49-F238E27FC236}">
                    <a16:creationId xmlns:a16="http://schemas.microsoft.com/office/drawing/2014/main" id="{01418C09-DF58-BD8E-6D4F-F59A6214236F}"/>
                  </a:ext>
                </a:extLst>
              </p:cNvPr>
              <p:cNvSpPr txBox="1"/>
              <p:nvPr/>
            </p:nvSpPr>
            <p:spPr>
              <a:xfrm>
                <a:off x="7631807" y="2749632"/>
                <a:ext cx="2978240" cy="6108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MX" i="1" smtClean="0">
                              <a:solidFill>
                                <a:srgbClr val="836967"/>
                              </a:solidFill>
                              <a:latin typeface="Cambria Math" panose="02040503050406030204" pitchFamily="18" charset="0"/>
                            </a:rPr>
                          </m:ctrlPr>
                        </m:sSubPr>
                        <m:e>
                          <m:r>
                            <a:rPr lang="es-MX" i="1">
                              <a:latin typeface="Cambria Math" panose="02040503050406030204" pitchFamily="18" charset="0"/>
                            </a:rPr>
                            <m:t>𝑄</m:t>
                          </m:r>
                        </m:e>
                        <m:sub>
                          <m:r>
                            <a:rPr lang="es-MX" i="1">
                              <a:latin typeface="Cambria Math" panose="02040503050406030204" pitchFamily="18" charset="0"/>
                            </a:rPr>
                            <m:t>𝑆𝑢𝑟</m:t>
                          </m:r>
                        </m:sub>
                      </m:sSub>
                      <m:r>
                        <a:rPr lang="es-MX" i="0">
                          <a:latin typeface="Cambria Math" panose="02040503050406030204" pitchFamily="18" charset="0"/>
                        </a:rPr>
                        <m:t>=</m:t>
                      </m:r>
                      <m:r>
                        <a:rPr lang="es-419" b="0" i="0" smtClean="0">
                          <a:latin typeface="Cambria Math" panose="02040503050406030204" pitchFamily="18" charset="0"/>
                        </a:rPr>
                        <m:t>20.9</m:t>
                      </m:r>
                      <m:f>
                        <m:fPr>
                          <m:ctrlPr>
                            <a:rPr lang="es-MX" i="1">
                              <a:solidFill>
                                <a:srgbClr val="836967"/>
                              </a:solidFill>
                              <a:latin typeface="Cambria Math" panose="02040503050406030204" pitchFamily="18" charset="0"/>
                            </a:rPr>
                          </m:ctrlPr>
                        </m:fPr>
                        <m:num>
                          <m:r>
                            <a:rPr lang="es-MX" i="1">
                              <a:latin typeface="Cambria Math" panose="02040503050406030204" pitchFamily="18" charset="0"/>
                            </a:rPr>
                            <m:t>𝐵𝑇𝑈</m:t>
                          </m:r>
                        </m:num>
                        <m:den>
                          <m:r>
                            <a:rPr lang="es-MX" i="1">
                              <a:latin typeface="Cambria Math" panose="02040503050406030204" pitchFamily="18" charset="0"/>
                            </a:rPr>
                            <m:t>h𝑟</m:t>
                          </m:r>
                        </m:den>
                      </m:f>
                    </m:oMath>
                  </m:oMathPara>
                </a14:m>
                <a:endParaRPr lang="es-MX" dirty="0"/>
              </a:p>
            </p:txBody>
          </p:sp>
        </mc:Choice>
        <mc:Fallback>
          <p:sp>
            <p:nvSpPr>
              <p:cNvPr id="28" name="CuadroTexto 27">
                <a:extLst>
                  <a:ext uri="{FF2B5EF4-FFF2-40B4-BE49-F238E27FC236}">
                    <a16:creationId xmlns:a16="http://schemas.microsoft.com/office/drawing/2014/main" id="{01418C09-DF58-BD8E-6D4F-F59A6214236F}"/>
                  </a:ext>
                </a:extLst>
              </p:cNvPr>
              <p:cNvSpPr txBox="1">
                <a:spLocks noRot="1" noChangeAspect="1" noMove="1" noResize="1" noEditPoints="1" noAdjustHandles="1" noChangeArrowheads="1" noChangeShapeType="1" noTextEdit="1"/>
              </p:cNvSpPr>
              <p:nvPr/>
            </p:nvSpPr>
            <p:spPr>
              <a:xfrm>
                <a:off x="7631807" y="2749632"/>
                <a:ext cx="2978240" cy="610873"/>
              </a:xfrm>
              <a:prstGeom prst="rect">
                <a:avLst/>
              </a:prstGeom>
              <a:blipFill>
                <a:blip r:embed="rId7"/>
                <a:stretch>
                  <a:fillRect/>
                </a:stretch>
              </a:blipFill>
            </p:spPr>
            <p:txBody>
              <a:bodyPr/>
              <a:lstStyle/>
              <a:p>
                <a:r>
                  <a:rPr lang="es-MX">
                    <a:noFill/>
                  </a:rPr>
                  <a:t> </a:t>
                </a:r>
              </a:p>
            </p:txBody>
          </p:sp>
        </mc:Fallback>
      </mc:AlternateContent>
      <mc:AlternateContent xmlns:mc="http://schemas.openxmlformats.org/markup-compatibility/2006">
        <mc:Choice xmlns:a14="http://schemas.microsoft.com/office/drawing/2010/main" Requires="a14">
          <p:sp>
            <p:nvSpPr>
              <p:cNvPr id="30" name="CuadroTexto 29">
                <a:extLst>
                  <a:ext uri="{FF2B5EF4-FFF2-40B4-BE49-F238E27FC236}">
                    <a16:creationId xmlns:a16="http://schemas.microsoft.com/office/drawing/2014/main" id="{6C860654-ED0E-03AB-13F8-2CCA36D69748}"/>
                  </a:ext>
                </a:extLst>
              </p:cNvPr>
              <p:cNvSpPr txBox="1"/>
              <p:nvPr/>
            </p:nvSpPr>
            <p:spPr>
              <a:xfrm>
                <a:off x="7740038" y="3388804"/>
                <a:ext cx="2882202" cy="6108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MX" i="1" smtClean="0">
                              <a:solidFill>
                                <a:srgbClr val="836967"/>
                              </a:solidFill>
                              <a:latin typeface="Cambria Math" panose="02040503050406030204" pitchFamily="18" charset="0"/>
                            </a:rPr>
                          </m:ctrlPr>
                        </m:sSubPr>
                        <m:e>
                          <m:r>
                            <a:rPr lang="es-MX" i="1">
                              <a:latin typeface="Cambria Math" panose="02040503050406030204" pitchFamily="18" charset="0"/>
                            </a:rPr>
                            <m:t>𝑄</m:t>
                          </m:r>
                        </m:e>
                        <m:sub>
                          <m:r>
                            <a:rPr lang="es-MX" i="1">
                              <a:latin typeface="Cambria Math" panose="02040503050406030204" pitchFamily="18" charset="0"/>
                            </a:rPr>
                            <m:t>𝑂𝑟𝑖𝑒𝑛𝑡𝑒</m:t>
                          </m:r>
                        </m:sub>
                      </m:sSub>
                      <m:r>
                        <a:rPr lang="es-MX" i="0">
                          <a:latin typeface="Cambria Math" panose="02040503050406030204" pitchFamily="18" charset="0"/>
                        </a:rPr>
                        <m:t>=</m:t>
                      </m:r>
                      <m:r>
                        <a:rPr lang="es-419" b="0" i="0" smtClean="0">
                          <a:latin typeface="Cambria Math" panose="02040503050406030204" pitchFamily="18" charset="0"/>
                        </a:rPr>
                        <m:t>23.1</m:t>
                      </m:r>
                      <m:f>
                        <m:fPr>
                          <m:ctrlPr>
                            <a:rPr lang="es-MX" i="1">
                              <a:solidFill>
                                <a:srgbClr val="836967"/>
                              </a:solidFill>
                              <a:latin typeface="Cambria Math" panose="02040503050406030204" pitchFamily="18" charset="0"/>
                            </a:rPr>
                          </m:ctrlPr>
                        </m:fPr>
                        <m:num>
                          <m:r>
                            <a:rPr lang="es-MX" i="1">
                              <a:latin typeface="Cambria Math" panose="02040503050406030204" pitchFamily="18" charset="0"/>
                            </a:rPr>
                            <m:t>𝐵𝑇𝑈</m:t>
                          </m:r>
                        </m:num>
                        <m:den>
                          <m:r>
                            <a:rPr lang="es-MX" i="1">
                              <a:latin typeface="Cambria Math" panose="02040503050406030204" pitchFamily="18" charset="0"/>
                            </a:rPr>
                            <m:t>h𝑟</m:t>
                          </m:r>
                        </m:den>
                      </m:f>
                    </m:oMath>
                  </m:oMathPara>
                </a14:m>
                <a:endParaRPr lang="es-MX" dirty="0"/>
              </a:p>
            </p:txBody>
          </p:sp>
        </mc:Choice>
        <mc:Fallback>
          <p:sp>
            <p:nvSpPr>
              <p:cNvPr id="30" name="CuadroTexto 29">
                <a:extLst>
                  <a:ext uri="{FF2B5EF4-FFF2-40B4-BE49-F238E27FC236}">
                    <a16:creationId xmlns:a16="http://schemas.microsoft.com/office/drawing/2014/main" id="{6C860654-ED0E-03AB-13F8-2CCA36D69748}"/>
                  </a:ext>
                </a:extLst>
              </p:cNvPr>
              <p:cNvSpPr txBox="1">
                <a:spLocks noRot="1" noChangeAspect="1" noMove="1" noResize="1" noEditPoints="1" noAdjustHandles="1" noChangeArrowheads="1" noChangeShapeType="1" noTextEdit="1"/>
              </p:cNvSpPr>
              <p:nvPr/>
            </p:nvSpPr>
            <p:spPr>
              <a:xfrm>
                <a:off x="7740038" y="3388804"/>
                <a:ext cx="2882202" cy="610873"/>
              </a:xfrm>
              <a:prstGeom prst="rect">
                <a:avLst/>
              </a:prstGeom>
              <a:blipFill>
                <a:blip r:embed="rId8"/>
                <a:stretch>
                  <a:fillRect/>
                </a:stretch>
              </a:blipFill>
            </p:spPr>
            <p:txBody>
              <a:bodyPr/>
              <a:lstStyle/>
              <a:p>
                <a:r>
                  <a:rPr lang="es-MX">
                    <a:noFill/>
                  </a:rPr>
                  <a:t> </a:t>
                </a:r>
              </a:p>
            </p:txBody>
          </p:sp>
        </mc:Fallback>
      </mc:AlternateContent>
      <mc:AlternateContent xmlns:mc="http://schemas.openxmlformats.org/markup-compatibility/2006">
        <mc:Choice xmlns:a14="http://schemas.microsoft.com/office/drawing/2010/main" Requires="a14">
          <p:sp>
            <p:nvSpPr>
              <p:cNvPr id="32" name="CuadroTexto 31">
                <a:extLst>
                  <a:ext uri="{FF2B5EF4-FFF2-40B4-BE49-F238E27FC236}">
                    <a16:creationId xmlns:a16="http://schemas.microsoft.com/office/drawing/2014/main" id="{ECA962B7-C26B-86B3-6306-3EF3B4B7FC43}"/>
                  </a:ext>
                </a:extLst>
              </p:cNvPr>
              <p:cNvSpPr txBox="1"/>
              <p:nvPr/>
            </p:nvSpPr>
            <p:spPr>
              <a:xfrm>
                <a:off x="7695794" y="3996231"/>
                <a:ext cx="3144356" cy="6108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MX" i="1" smtClean="0">
                              <a:solidFill>
                                <a:srgbClr val="836967"/>
                              </a:solidFill>
                              <a:latin typeface="Cambria Math" panose="02040503050406030204" pitchFamily="18" charset="0"/>
                            </a:rPr>
                          </m:ctrlPr>
                        </m:sSubPr>
                        <m:e>
                          <m:r>
                            <a:rPr lang="es-MX" i="1">
                              <a:latin typeface="Cambria Math" panose="02040503050406030204" pitchFamily="18" charset="0"/>
                            </a:rPr>
                            <m:t>𝑄</m:t>
                          </m:r>
                        </m:e>
                        <m:sub>
                          <m:r>
                            <a:rPr lang="es-MX" i="1">
                              <a:latin typeface="Cambria Math" panose="02040503050406030204" pitchFamily="18" charset="0"/>
                            </a:rPr>
                            <m:t>𝑃𝑜𝑛𝑖𝑒𝑛𝑡𝑒</m:t>
                          </m:r>
                        </m:sub>
                      </m:sSub>
                      <m:r>
                        <a:rPr lang="es-MX" i="0">
                          <a:latin typeface="Cambria Math" panose="02040503050406030204" pitchFamily="18" charset="0"/>
                        </a:rPr>
                        <m:t>=</m:t>
                      </m:r>
                      <m:r>
                        <a:rPr lang="es-419" b="0" i="0" smtClean="0">
                          <a:latin typeface="Cambria Math" panose="02040503050406030204" pitchFamily="18" charset="0"/>
                        </a:rPr>
                        <m:t>23.14</m:t>
                      </m:r>
                      <m:f>
                        <m:fPr>
                          <m:ctrlPr>
                            <a:rPr lang="es-MX" i="1">
                              <a:solidFill>
                                <a:srgbClr val="836967"/>
                              </a:solidFill>
                              <a:latin typeface="Cambria Math" panose="02040503050406030204" pitchFamily="18" charset="0"/>
                            </a:rPr>
                          </m:ctrlPr>
                        </m:fPr>
                        <m:num>
                          <m:r>
                            <a:rPr lang="es-MX" i="1">
                              <a:latin typeface="Cambria Math" panose="02040503050406030204" pitchFamily="18" charset="0"/>
                            </a:rPr>
                            <m:t>𝐵𝑇𝑈</m:t>
                          </m:r>
                        </m:num>
                        <m:den>
                          <m:r>
                            <a:rPr lang="es-MX" i="1">
                              <a:latin typeface="Cambria Math" panose="02040503050406030204" pitchFamily="18" charset="0"/>
                            </a:rPr>
                            <m:t>h𝑟</m:t>
                          </m:r>
                        </m:den>
                      </m:f>
                    </m:oMath>
                  </m:oMathPara>
                </a14:m>
                <a:endParaRPr lang="es-MX" dirty="0"/>
              </a:p>
            </p:txBody>
          </p:sp>
        </mc:Choice>
        <mc:Fallback>
          <p:sp>
            <p:nvSpPr>
              <p:cNvPr id="32" name="CuadroTexto 31">
                <a:extLst>
                  <a:ext uri="{FF2B5EF4-FFF2-40B4-BE49-F238E27FC236}">
                    <a16:creationId xmlns:a16="http://schemas.microsoft.com/office/drawing/2014/main" id="{ECA962B7-C26B-86B3-6306-3EF3B4B7FC43}"/>
                  </a:ext>
                </a:extLst>
              </p:cNvPr>
              <p:cNvSpPr txBox="1">
                <a:spLocks noRot="1" noChangeAspect="1" noMove="1" noResize="1" noEditPoints="1" noAdjustHandles="1" noChangeArrowheads="1" noChangeShapeType="1" noTextEdit="1"/>
              </p:cNvSpPr>
              <p:nvPr/>
            </p:nvSpPr>
            <p:spPr>
              <a:xfrm>
                <a:off x="7695794" y="3996231"/>
                <a:ext cx="3144356" cy="610873"/>
              </a:xfrm>
              <a:prstGeom prst="rect">
                <a:avLst/>
              </a:prstGeom>
              <a:blipFill>
                <a:blip r:embed="rId9"/>
                <a:stretch>
                  <a:fillRect/>
                </a:stretch>
              </a:blipFill>
            </p:spPr>
            <p:txBody>
              <a:bodyPr/>
              <a:lstStyle/>
              <a:p>
                <a:r>
                  <a:rPr lang="es-MX">
                    <a:noFill/>
                  </a:rPr>
                  <a:t> </a:t>
                </a:r>
              </a:p>
            </p:txBody>
          </p:sp>
        </mc:Fallback>
      </mc:AlternateContent>
      <mc:AlternateContent xmlns:mc="http://schemas.openxmlformats.org/markup-compatibility/2006">
        <mc:Choice xmlns:a14="http://schemas.microsoft.com/office/drawing/2010/main" Requires="a14">
          <p:sp>
            <p:nvSpPr>
              <p:cNvPr id="34" name="CuadroTexto 33">
                <a:extLst>
                  <a:ext uri="{FF2B5EF4-FFF2-40B4-BE49-F238E27FC236}">
                    <a16:creationId xmlns:a16="http://schemas.microsoft.com/office/drawing/2014/main" id="{73948654-19F8-F34A-4739-98A61B05C682}"/>
                  </a:ext>
                </a:extLst>
              </p:cNvPr>
              <p:cNvSpPr txBox="1"/>
              <p:nvPr/>
            </p:nvSpPr>
            <p:spPr>
              <a:xfrm>
                <a:off x="7832718" y="4635825"/>
                <a:ext cx="2745278" cy="6108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MX" i="1" smtClean="0">
                              <a:solidFill>
                                <a:srgbClr val="836967"/>
                              </a:solidFill>
                              <a:latin typeface="Cambria Math" panose="02040503050406030204" pitchFamily="18" charset="0"/>
                            </a:rPr>
                          </m:ctrlPr>
                        </m:sSubPr>
                        <m:e>
                          <m:r>
                            <a:rPr lang="es-MX" i="1">
                              <a:latin typeface="Cambria Math" panose="02040503050406030204" pitchFamily="18" charset="0"/>
                            </a:rPr>
                            <m:t>𝑄</m:t>
                          </m:r>
                        </m:e>
                        <m:sub>
                          <m:r>
                            <a:rPr lang="es-MX" b="0" i="1" smtClean="0">
                              <a:latin typeface="Cambria Math" panose="02040503050406030204" pitchFamily="18" charset="0"/>
                            </a:rPr>
                            <m:t>𝑇𝑒𝑐h𝑜</m:t>
                          </m:r>
                        </m:sub>
                      </m:sSub>
                      <m:r>
                        <a:rPr lang="es-MX" i="0">
                          <a:latin typeface="Cambria Math" panose="02040503050406030204" pitchFamily="18" charset="0"/>
                        </a:rPr>
                        <m:t>=</m:t>
                      </m:r>
                      <m:r>
                        <a:rPr lang="es-419" b="0" i="0" smtClean="0">
                          <a:latin typeface="Cambria Math" panose="02040503050406030204" pitchFamily="18" charset="0"/>
                        </a:rPr>
                        <m:t>15.2</m:t>
                      </m:r>
                      <m:f>
                        <m:fPr>
                          <m:ctrlPr>
                            <a:rPr lang="es-MX" i="1">
                              <a:solidFill>
                                <a:srgbClr val="836967"/>
                              </a:solidFill>
                              <a:latin typeface="Cambria Math" panose="02040503050406030204" pitchFamily="18" charset="0"/>
                            </a:rPr>
                          </m:ctrlPr>
                        </m:fPr>
                        <m:num>
                          <m:r>
                            <a:rPr lang="es-MX" i="1">
                              <a:latin typeface="Cambria Math" panose="02040503050406030204" pitchFamily="18" charset="0"/>
                            </a:rPr>
                            <m:t>𝐵𝑇𝑈</m:t>
                          </m:r>
                        </m:num>
                        <m:den>
                          <m:r>
                            <a:rPr lang="es-MX" i="1">
                              <a:latin typeface="Cambria Math" panose="02040503050406030204" pitchFamily="18" charset="0"/>
                            </a:rPr>
                            <m:t>h𝑟</m:t>
                          </m:r>
                        </m:den>
                      </m:f>
                    </m:oMath>
                  </m:oMathPara>
                </a14:m>
                <a:endParaRPr lang="es-MX" dirty="0"/>
              </a:p>
            </p:txBody>
          </p:sp>
        </mc:Choice>
        <mc:Fallback>
          <p:sp>
            <p:nvSpPr>
              <p:cNvPr id="34" name="CuadroTexto 33">
                <a:extLst>
                  <a:ext uri="{FF2B5EF4-FFF2-40B4-BE49-F238E27FC236}">
                    <a16:creationId xmlns:a16="http://schemas.microsoft.com/office/drawing/2014/main" id="{73948654-19F8-F34A-4739-98A61B05C682}"/>
                  </a:ext>
                </a:extLst>
              </p:cNvPr>
              <p:cNvSpPr txBox="1">
                <a:spLocks noRot="1" noChangeAspect="1" noMove="1" noResize="1" noEditPoints="1" noAdjustHandles="1" noChangeArrowheads="1" noChangeShapeType="1" noTextEdit="1"/>
              </p:cNvSpPr>
              <p:nvPr/>
            </p:nvSpPr>
            <p:spPr>
              <a:xfrm>
                <a:off x="7832718" y="4635825"/>
                <a:ext cx="2745278" cy="610873"/>
              </a:xfrm>
              <a:prstGeom prst="rect">
                <a:avLst/>
              </a:prstGeom>
              <a:blipFill>
                <a:blip r:embed="rId10"/>
                <a:stretch>
                  <a:fillRect/>
                </a:stretch>
              </a:blipFill>
            </p:spPr>
            <p:txBody>
              <a:bodyPr/>
              <a:lstStyle/>
              <a:p>
                <a:r>
                  <a:rPr lang="es-MX">
                    <a:noFill/>
                  </a:rPr>
                  <a:t> </a:t>
                </a:r>
              </a:p>
            </p:txBody>
          </p:sp>
        </mc:Fallback>
      </mc:AlternateContent>
      <mc:AlternateContent xmlns:mc="http://schemas.openxmlformats.org/markup-compatibility/2006">
        <mc:Choice xmlns:a14="http://schemas.microsoft.com/office/drawing/2010/main" Requires="a14">
          <p:sp>
            <p:nvSpPr>
              <p:cNvPr id="36" name="CuadroTexto 35">
                <a:extLst>
                  <a:ext uri="{FF2B5EF4-FFF2-40B4-BE49-F238E27FC236}">
                    <a16:creationId xmlns:a16="http://schemas.microsoft.com/office/drawing/2014/main" id="{F72E6F23-CDB6-F400-28DD-53FFEEA1621E}"/>
                  </a:ext>
                </a:extLst>
              </p:cNvPr>
              <p:cNvSpPr txBox="1"/>
              <p:nvPr/>
            </p:nvSpPr>
            <p:spPr>
              <a:xfrm>
                <a:off x="7631807" y="5374257"/>
                <a:ext cx="3144356" cy="6108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MX" i="1" smtClean="0">
                              <a:solidFill>
                                <a:srgbClr val="836967"/>
                              </a:solidFill>
                              <a:latin typeface="Cambria Math" panose="02040503050406030204" pitchFamily="18" charset="0"/>
                            </a:rPr>
                          </m:ctrlPr>
                        </m:sSubPr>
                        <m:e>
                          <m:r>
                            <a:rPr lang="es-MX" i="1">
                              <a:latin typeface="Cambria Math" panose="02040503050406030204" pitchFamily="18" charset="0"/>
                            </a:rPr>
                            <m:t>𝑄</m:t>
                          </m:r>
                        </m:e>
                        <m:sub>
                          <m:r>
                            <a:rPr lang="es-MX" i="1">
                              <a:latin typeface="Cambria Math" panose="02040503050406030204" pitchFamily="18" charset="0"/>
                            </a:rPr>
                            <m:t>𝑇𝑚𝑢𝑟𝑜𝑠</m:t>
                          </m:r>
                        </m:sub>
                      </m:sSub>
                      <m:r>
                        <a:rPr lang="es-MX" i="0">
                          <a:latin typeface="Cambria Math" panose="02040503050406030204" pitchFamily="18" charset="0"/>
                        </a:rPr>
                        <m:t>=</m:t>
                      </m:r>
                      <m:r>
                        <a:rPr lang="es-419" b="0" i="0" smtClean="0">
                          <a:latin typeface="Cambria Math" panose="02040503050406030204" pitchFamily="18" charset="0"/>
                        </a:rPr>
                        <m:t>108</m:t>
                      </m:r>
                      <m:r>
                        <a:rPr lang="es-419" b="0" i="1" smtClean="0">
                          <a:latin typeface="Cambria Math" panose="02040503050406030204" pitchFamily="18" charset="0"/>
                        </a:rPr>
                        <m:t>.1</m:t>
                      </m:r>
                      <m:f>
                        <m:fPr>
                          <m:ctrlPr>
                            <a:rPr lang="es-MX" i="1">
                              <a:solidFill>
                                <a:srgbClr val="836967"/>
                              </a:solidFill>
                              <a:latin typeface="Cambria Math" panose="02040503050406030204" pitchFamily="18" charset="0"/>
                            </a:rPr>
                          </m:ctrlPr>
                        </m:fPr>
                        <m:num>
                          <m:r>
                            <a:rPr lang="es-MX" i="1">
                              <a:latin typeface="Cambria Math" panose="02040503050406030204" pitchFamily="18" charset="0"/>
                            </a:rPr>
                            <m:t>𝐵𝑇𝑈</m:t>
                          </m:r>
                        </m:num>
                        <m:den>
                          <m:r>
                            <a:rPr lang="es-MX" i="1">
                              <a:latin typeface="Cambria Math" panose="02040503050406030204" pitchFamily="18" charset="0"/>
                            </a:rPr>
                            <m:t>h𝑟</m:t>
                          </m:r>
                        </m:den>
                      </m:f>
                    </m:oMath>
                  </m:oMathPara>
                </a14:m>
                <a:endParaRPr lang="es-MX" dirty="0"/>
              </a:p>
            </p:txBody>
          </p:sp>
        </mc:Choice>
        <mc:Fallback>
          <p:sp>
            <p:nvSpPr>
              <p:cNvPr id="36" name="CuadroTexto 35">
                <a:extLst>
                  <a:ext uri="{FF2B5EF4-FFF2-40B4-BE49-F238E27FC236}">
                    <a16:creationId xmlns:a16="http://schemas.microsoft.com/office/drawing/2014/main" id="{F72E6F23-CDB6-F400-28DD-53FFEEA1621E}"/>
                  </a:ext>
                </a:extLst>
              </p:cNvPr>
              <p:cNvSpPr txBox="1">
                <a:spLocks noRot="1" noChangeAspect="1" noMove="1" noResize="1" noEditPoints="1" noAdjustHandles="1" noChangeArrowheads="1" noChangeShapeType="1" noTextEdit="1"/>
              </p:cNvSpPr>
              <p:nvPr/>
            </p:nvSpPr>
            <p:spPr>
              <a:xfrm>
                <a:off x="7631807" y="5374257"/>
                <a:ext cx="3144356" cy="610873"/>
              </a:xfrm>
              <a:prstGeom prst="rect">
                <a:avLst/>
              </a:prstGeom>
              <a:blipFill>
                <a:blip r:embed="rId11"/>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38" name="CuadroTexto 37">
                <a:extLst>
                  <a:ext uri="{FF2B5EF4-FFF2-40B4-BE49-F238E27FC236}">
                    <a16:creationId xmlns:a16="http://schemas.microsoft.com/office/drawing/2014/main" id="{F309CB4E-04D2-131D-2BCA-3252FDAC8A5E}"/>
                  </a:ext>
                </a:extLst>
              </p:cNvPr>
              <p:cNvSpPr txBox="1"/>
              <p:nvPr/>
            </p:nvSpPr>
            <p:spPr>
              <a:xfrm>
                <a:off x="3207376" y="4531472"/>
                <a:ext cx="3308184" cy="1514967"/>
              </a:xfrm>
              <a:prstGeom prst="rect">
                <a:avLst/>
              </a:prstGeom>
              <a:noFill/>
            </p:spPr>
            <p:txBody>
              <a:bodyPr wrap="square">
                <a:spAutoFit/>
              </a:bodyPr>
              <a:lstStyle/>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es-MX" sz="1800" i="1" smtClean="0">
                          <a:effectLst/>
                          <a:latin typeface="Cambria Math" panose="02040503050406030204" pitchFamily="18" charset="0"/>
                          <a:ea typeface="Calibri" panose="020F0502020204030204" pitchFamily="34" charset="0"/>
                          <a:cs typeface="Arial" panose="020B0604020202020204" pitchFamily="34" charset="0"/>
                        </a:rPr>
                        <m:t>h𝑖</m:t>
                      </m:r>
                      <m:r>
                        <a:rPr lang="es-MX" sz="1800" i="1" smtClean="0">
                          <a:effectLst/>
                          <a:latin typeface="Cambria Math" panose="02040503050406030204" pitchFamily="18" charset="0"/>
                          <a:ea typeface="Calibri" panose="020F0502020204030204" pitchFamily="34" charset="0"/>
                          <a:cs typeface="Arial" panose="020B0604020202020204" pitchFamily="34" charset="0"/>
                        </a:rPr>
                        <m:t>=1.6 </m:t>
                      </m:r>
                      <m:f>
                        <m:fPr>
                          <m:ctrlPr>
                            <a:rPr lang="es-MX" sz="1800" i="1">
                              <a:effectLst/>
                              <a:latin typeface="Cambria Math" panose="02040503050406030204" pitchFamily="18" charset="0"/>
                              <a:ea typeface="Calibri" panose="020F0502020204030204" pitchFamily="34" charset="0"/>
                              <a:cs typeface="Arial" panose="020B0604020202020204" pitchFamily="34" charset="0"/>
                            </a:rPr>
                          </m:ctrlPr>
                        </m:fPr>
                        <m:num>
                          <m:r>
                            <a:rPr lang="es-MX" sz="1800" i="1">
                              <a:effectLst/>
                              <a:latin typeface="Cambria Math" panose="02040503050406030204" pitchFamily="18" charset="0"/>
                              <a:ea typeface="Calibri" panose="020F0502020204030204" pitchFamily="34" charset="0"/>
                              <a:cs typeface="Arial" panose="020B0604020202020204" pitchFamily="34" charset="0"/>
                            </a:rPr>
                            <m:t>𝐵𝑇𝑈</m:t>
                          </m:r>
                        </m:num>
                        <m:den>
                          <m:sSup>
                            <m:sSupPr>
                              <m:ctrlPr>
                                <a:rPr lang="es-MX" sz="1800" i="1">
                                  <a:effectLst/>
                                  <a:latin typeface="Cambria Math" panose="02040503050406030204" pitchFamily="18" charset="0"/>
                                  <a:ea typeface="Calibri" panose="020F0502020204030204" pitchFamily="34" charset="0"/>
                                  <a:cs typeface="Arial" panose="020B0604020202020204" pitchFamily="34" charset="0"/>
                                </a:rPr>
                              </m:ctrlPr>
                            </m:sSupPr>
                            <m:e>
                              <m:r>
                                <a:rPr lang="es-MX" sz="1800" i="1">
                                  <a:effectLst/>
                                  <a:latin typeface="Cambria Math" panose="02040503050406030204" pitchFamily="18" charset="0"/>
                                  <a:ea typeface="Calibri" panose="020F0502020204030204" pitchFamily="34" charset="0"/>
                                  <a:cs typeface="Arial" panose="020B0604020202020204" pitchFamily="34" charset="0"/>
                                </a:rPr>
                                <m:t>𝑝𝑖𝑒</m:t>
                              </m:r>
                            </m:e>
                            <m:sup>
                              <m:r>
                                <a:rPr lang="es-MX" sz="1800" i="1">
                                  <a:effectLst/>
                                  <a:latin typeface="Cambria Math" panose="02040503050406030204" pitchFamily="18" charset="0"/>
                                  <a:ea typeface="Calibri" panose="020F0502020204030204" pitchFamily="34" charset="0"/>
                                  <a:cs typeface="Arial" panose="020B0604020202020204" pitchFamily="34" charset="0"/>
                                </a:rPr>
                                <m:t>2</m:t>
                              </m:r>
                            </m:sup>
                          </m:sSup>
                          <m:r>
                            <a:rPr lang="es-MX" sz="1800" i="1">
                              <a:effectLst/>
                              <a:latin typeface="Cambria Math" panose="02040503050406030204" pitchFamily="18" charset="0"/>
                              <a:ea typeface="Calibri" panose="020F0502020204030204" pitchFamily="34" charset="0"/>
                              <a:cs typeface="Arial" panose="020B0604020202020204" pitchFamily="34" charset="0"/>
                            </a:rPr>
                            <m:t>∙</m:t>
                          </m:r>
                          <m:r>
                            <a:rPr lang="es-MX" sz="1800" i="1">
                              <a:effectLst/>
                              <a:latin typeface="Cambria Math" panose="02040503050406030204" pitchFamily="18" charset="0"/>
                              <a:ea typeface="Calibri" panose="020F0502020204030204" pitchFamily="34" charset="0"/>
                              <a:cs typeface="Arial" panose="020B0604020202020204" pitchFamily="34" charset="0"/>
                            </a:rPr>
                            <m:t>h𝑟</m:t>
                          </m:r>
                          <m:r>
                            <a:rPr lang="es-MX" sz="1800" i="1">
                              <a:effectLst/>
                              <a:latin typeface="Cambria Math" panose="02040503050406030204" pitchFamily="18" charset="0"/>
                              <a:ea typeface="Calibri" panose="020F0502020204030204" pitchFamily="34" charset="0"/>
                              <a:cs typeface="Arial" panose="020B0604020202020204" pitchFamily="34" charset="0"/>
                            </a:rPr>
                            <m:t>∙℉</m:t>
                          </m:r>
                        </m:den>
                      </m:f>
                    </m:oMath>
                  </m:oMathPara>
                </a14:m>
                <a:endParaRPr lang="es-MX" sz="1800" dirty="0">
                  <a:effectLst/>
                  <a:latin typeface="Calibri" panose="020F0502020204030204" pitchFamily="34" charset="0"/>
                  <a:ea typeface="Calibri" panose="020F0502020204030204" pitchFamily="34" charset="0"/>
                </a:endParaRPr>
              </a:p>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es-MX" sz="1800" i="1">
                          <a:effectLst/>
                          <a:latin typeface="Cambria Math" panose="02040503050406030204" pitchFamily="18" charset="0"/>
                          <a:ea typeface="Calibri" panose="020F0502020204030204" pitchFamily="34" charset="0"/>
                          <a:cs typeface="Arial" panose="020B0604020202020204" pitchFamily="34" charset="0"/>
                        </a:rPr>
                        <m:t>h𝑒</m:t>
                      </m:r>
                      <m:r>
                        <a:rPr lang="es-MX" sz="1800" i="1">
                          <a:effectLst/>
                          <a:latin typeface="Cambria Math" panose="02040503050406030204" pitchFamily="18" charset="0"/>
                          <a:ea typeface="Calibri" panose="020F0502020204030204" pitchFamily="34" charset="0"/>
                          <a:cs typeface="Arial" panose="020B0604020202020204" pitchFamily="34" charset="0"/>
                        </a:rPr>
                        <m:t>=6 </m:t>
                      </m:r>
                      <m:f>
                        <m:fPr>
                          <m:ctrlPr>
                            <a:rPr lang="es-MX" sz="1800" i="1">
                              <a:effectLst/>
                              <a:latin typeface="Cambria Math" panose="02040503050406030204" pitchFamily="18" charset="0"/>
                              <a:ea typeface="Calibri" panose="020F0502020204030204" pitchFamily="34" charset="0"/>
                              <a:cs typeface="Arial" panose="020B0604020202020204" pitchFamily="34" charset="0"/>
                            </a:rPr>
                          </m:ctrlPr>
                        </m:fPr>
                        <m:num>
                          <m:r>
                            <a:rPr lang="es-MX" sz="1800" i="1">
                              <a:effectLst/>
                              <a:latin typeface="Cambria Math" panose="02040503050406030204" pitchFamily="18" charset="0"/>
                              <a:ea typeface="Calibri" panose="020F0502020204030204" pitchFamily="34" charset="0"/>
                              <a:cs typeface="Arial" panose="020B0604020202020204" pitchFamily="34" charset="0"/>
                            </a:rPr>
                            <m:t>𝐵𝑇𝑈</m:t>
                          </m:r>
                          <m:r>
                            <a:rPr lang="es-MX" sz="1800" i="1">
                              <a:effectLst/>
                              <a:latin typeface="Cambria Math" panose="02040503050406030204" pitchFamily="18" charset="0"/>
                              <a:ea typeface="Calibri" panose="020F0502020204030204" pitchFamily="34" charset="0"/>
                              <a:cs typeface="Arial" panose="020B0604020202020204" pitchFamily="34" charset="0"/>
                            </a:rPr>
                            <m:t>∙</m:t>
                          </m:r>
                          <m:r>
                            <a:rPr lang="es-MX" sz="1800" i="1">
                              <a:effectLst/>
                              <a:latin typeface="Cambria Math" panose="02040503050406030204" pitchFamily="18" charset="0"/>
                              <a:ea typeface="Calibri" panose="020F0502020204030204" pitchFamily="34" charset="0"/>
                              <a:cs typeface="Arial" panose="020B0604020202020204" pitchFamily="34" charset="0"/>
                            </a:rPr>
                            <m:t>𝑃𝑢𝑙𝑔</m:t>
                          </m:r>
                        </m:num>
                        <m:den>
                          <m:sSup>
                            <m:sSupPr>
                              <m:ctrlPr>
                                <a:rPr lang="es-MX" sz="1800" i="1">
                                  <a:effectLst/>
                                  <a:latin typeface="Cambria Math" panose="02040503050406030204" pitchFamily="18" charset="0"/>
                                  <a:ea typeface="Calibri" panose="020F0502020204030204" pitchFamily="34" charset="0"/>
                                  <a:cs typeface="Arial" panose="020B0604020202020204" pitchFamily="34" charset="0"/>
                                </a:rPr>
                              </m:ctrlPr>
                            </m:sSupPr>
                            <m:e>
                              <m:r>
                                <a:rPr lang="es-MX" sz="1800" i="1">
                                  <a:effectLst/>
                                  <a:latin typeface="Cambria Math" panose="02040503050406030204" pitchFamily="18" charset="0"/>
                                  <a:ea typeface="Calibri" panose="020F0502020204030204" pitchFamily="34" charset="0"/>
                                  <a:cs typeface="Arial" panose="020B0604020202020204" pitchFamily="34" charset="0"/>
                                </a:rPr>
                                <m:t>𝑝𝑖𝑒</m:t>
                              </m:r>
                            </m:e>
                            <m:sup>
                              <m:r>
                                <a:rPr lang="es-MX" sz="1800" i="1">
                                  <a:effectLst/>
                                  <a:latin typeface="Cambria Math" panose="02040503050406030204" pitchFamily="18" charset="0"/>
                                  <a:ea typeface="Calibri" panose="020F0502020204030204" pitchFamily="34" charset="0"/>
                                  <a:cs typeface="Arial" panose="020B0604020202020204" pitchFamily="34" charset="0"/>
                                </a:rPr>
                                <m:t>2</m:t>
                              </m:r>
                            </m:sup>
                          </m:sSup>
                          <m:r>
                            <a:rPr lang="es-MX" sz="1800" i="1">
                              <a:effectLst/>
                              <a:latin typeface="Cambria Math" panose="02040503050406030204" pitchFamily="18" charset="0"/>
                              <a:ea typeface="Calibri" panose="020F0502020204030204" pitchFamily="34" charset="0"/>
                              <a:cs typeface="Arial" panose="020B0604020202020204" pitchFamily="34" charset="0"/>
                            </a:rPr>
                            <m:t>∙</m:t>
                          </m:r>
                          <m:r>
                            <a:rPr lang="es-MX" sz="1800" i="1">
                              <a:effectLst/>
                              <a:latin typeface="Cambria Math" panose="02040503050406030204" pitchFamily="18" charset="0"/>
                              <a:ea typeface="Calibri" panose="020F0502020204030204" pitchFamily="34" charset="0"/>
                              <a:cs typeface="Arial" panose="020B0604020202020204" pitchFamily="34" charset="0"/>
                            </a:rPr>
                            <m:t>h𝑟</m:t>
                          </m:r>
                          <m:r>
                            <a:rPr lang="es-MX" sz="1800" i="1">
                              <a:effectLst/>
                              <a:latin typeface="Cambria Math" panose="02040503050406030204" pitchFamily="18" charset="0"/>
                              <a:ea typeface="Calibri" panose="020F0502020204030204" pitchFamily="34" charset="0"/>
                              <a:cs typeface="Arial" panose="020B0604020202020204" pitchFamily="34" charset="0"/>
                            </a:rPr>
                            <m:t>∙℉</m:t>
                          </m:r>
                        </m:den>
                      </m:f>
                    </m:oMath>
                  </m:oMathPara>
                </a14:m>
                <a:endParaRPr lang="es-MX" sz="1800" dirty="0">
                  <a:effectLst/>
                  <a:latin typeface="Calibri" panose="020F0502020204030204" pitchFamily="34" charset="0"/>
                  <a:ea typeface="Calibri" panose="020F0502020204030204" pitchFamily="34" charset="0"/>
                </a:endParaRPr>
              </a:p>
            </p:txBody>
          </p:sp>
        </mc:Choice>
        <mc:Fallback xmlns="">
          <p:sp>
            <p:nvSpPr>
              <p:cNvPr id="38" name="CuadroTexto 37">
                <a:extLst>
                  <a:ext uri="{FF2B5EF4-FFF2-40B4-BE49-F238E27FC236}">
                    <a16:creationId xmlns:a16="http://schemas.microsoft.com/office/drawing/2014/main" id="{F309CB4E-04D2-131D-2BCA-3252FDAC8A5E}"/>
                  </a:ext>
                </a:extLst>
              </p:cNvPr>
              <p:cNvSpPr txBox="1">
                <a:spLocks noRot="1" noChangeAspect="1" noMove="1" noResize="1" noEditPoints="1" noAdjustHandles="1" noChangeArrowheads="1" noChangeShapeType="1" noTextEdit="1"/>
              </p:cNvSpPr>
              <p:nvPr/>
            </p:nvSpPr>
            <p:spPr>
              <a:xfrm>
                <a:off x="3207376" y="4531472"/>
                <a:ext cx="3308184" cy="1514967"/>
              </a:xfrm>
              <a:prstGeom prst="rect">
                <a:avLst/>
              </a:prstGeom>
              <a:blipFill>
                <a:blip r:embed="rId12"/>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2582143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a:extLst>
              <a:ext uri="{FF2B5EF4-FFF2-40B4-BE49-F238E27FC236}">
                <a16:creationId xmlns:a16="http://schemas.microsoft.com/office/drawing/2014/main" id="{D1665CC3-80F3-0E61-989F-F43DC91EBB34}"/>
              </a:ext>
            </a:extLst>
          </p:cNvPr>
          <p:cNvSpPr txBox="1">
            <a:spLocks/>
          </p:cNvSpPr>
          <p:nvPr/>
        </p:nvSpPr>
        <p:spPr>
          <a:xfrm>
            <a:off x="451105" y="687148"/>
            <a:ext cx="3446207" cy="59367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b="1" dirty="0"/>
              <a:t>Espesor del aislante térmico</a:t>
            </a:r>
          </a:p>
        </p:txBody>
      </p:sp>
      <p:sp>
        <p:nvSpPr>
          <p:cNvPr id="9" name="CuadroTexto 8">
            <a:extLst>
              <a:ext uri="{FF2B5EF4-FFF2-40B4-BE49-F238E27FC236}">
                <a16:creationId xmlns:a16="http://schemas.microsoft.com/office/drawing/2014/main" id="{F3FB8B45-2041-E8BA-3F8A-B304841B4B27}"/>
              </a:ext>
            </a:extLst>
          </p:cNvPr>
          <p:cNvSpPr txBox="1"/>
          <p:nvPr/>
        </p:nvSpPr>
        <p:spPr>
          <a:xfrm>
            <a:off x="771832" y="4167126"/>
            <a:ext cx="2807110" cy="369332"/>
          </a:xfrm>
          <a:prstGeom prst="rect">
            <a:avLst/>
          </a:prstGeom>
          <a:noFill/>
        </p:spPr>
        <p:txBody>
          <a:bodyPr wrap="square">
            <a:spAutoFit/>
          </a:bodyPr>
          <a:lstStyle/>
          <a:p>
            <a:pPr marL="0" indent="0">
              <a:buFont typeface="Arial" panose="020B0604020202020204" pitchFamily="34" charset="0"/>
              <a:buNone/>
            </a:pPr>
            <a:r>
              <a:rPr lang="es-MX" b="1"/>
              <a:t>Calor del producto</a:t>
            </a:r>
          </a:p>
        </p:txBody>
      </p:sp>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C2C77CBE-4636-FD7C-1980-FEAB679109FA}"/>
                  </a:ext>
                </a:extLst>
              </p:cNvPr>
              <p:cNvSpPr txBox="1"/>
              <p:nvPr/>
            </p:nvSpPr>
            <p:spPr>
              <a:xfrm>
                <a:off x="771832" y="4714214"/>
                <a:ext cx="4572000" cy="41139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MX" i="1" smtClean="0">
                              <a:solidFill>
                                <a:srgbClr val="836967"/>
                              </a:solidFill>
                              <a:latin typeface="Cambria Math" panose="02040503050406030204" pitchFamily="18" charset="0"/>
                            </a:rPr>
                          </m:ctrlPr>
                        </m:sSubPr>
                        <m:e>
                          <m:r>
                            <a:rPr lang="es-MX" i="1">
                              <a:latin typeface="Cambria Math" panose="02040503050406030204" pitchFamily="18" charset="0"/>
                            </a:rPr>
                            <m:t>𝑄</m:t>
                          </m:r>
                        </m:e>
                        <m:sub>
                          <m:r>
                            <a:rPr lang="es-MX" i="1">
                              <a:latin typeface="Cambria Math" panose="02040503050406030204" pitchFamily="18" charset="0"/>
                            </a:rPr>
                            <m:t>𝑃𝑟𝑜𝑑𝑢𝑐𝑡𝑜</m:t>
                          </m:r>
                        </m:sub>
                      </m:sSub>
                      <m:r>
                        <a:rPr lang="es-MX" i="0">
                          <a:latin typeface="Cambria Math" panose="02040503050406030204" pitchFamily="18" charset="0"/>
                        </a:rPr>
                        <m:t>=</m:t>
                      </m:r>
                      <m:acc>
                        <m:accPr>
                          <m:chr m:val="̇"/>
                          <m:ctrlPr>
                            <a:rPr lang="es-MX" i="1">
                              <a:solidFill>
                                <a:srgbClr val="836967"/>
                              </a:solidFill>
                              <a:latin typeface="Cambria Math" panose="02040503050406030204" pitchFamily="18" charset="0"/>
                            </a:rPr>
                          </m:ctrlPr>
                        </m:accPr>
                        <m:e>
                          <m:r>
                            <a:rPr lang="es-MX" i="1">
                              <a:latin typeface="Cambria Math" panose="02040503050406030204" pitchFamily="18" charset="0"/>
                            </a:rPr>
                            <m:t>𝑚</m:t>
                          </m:r>
                        </m:e>
                      </m:acc>
                      <m:sSub>
                        <m:sSubPr>
                          <m:ctrlPr>
                            <a:rPr lang="es-MX" i="1">
                              <a:solidFill>
                                <a:srgbClr val="836967"/>
                              </a:solidFill>
                              <a:latin typeface="Cambria Math" panose="02040503050406030204" pitchFamily="18" charset="0"/>
                            </a:rPr>
                          </m:ctrlPr>
                        </m:sSubPr>
                        <m:e>
                          <m:r>
                            <a:rPr lang="es-MX" i="1">
                              <a:latin typeface="Cambria Math" panose="02040503050406030204" pitchFamily="18" charset="0"/>
                            </a:rPr>
                            <m:t>𝐶</m:t>
                          </m:r>
                        </m:e>
                        <m:sub>
                          <m:r>
                            <a:rPr lang="es-MX" i="1">
                              <a:latin typeface="Cambria Math" panose="02040503050406030204" pitchFamily="18" charset="0"/>
                            </a:rPr>
                            <m:t>𝑝</m:t>
                          </m:r>
                        </m:sub>
                      </m:sSub>
                      <m:d>
                        <m:dPr>
                          <m:ctrlPr>
                            <a:rPr lang="es-MX" i="1">
                              <a:solidFill>
                                <a:srgbClr val="836967"/>
                              </a:solidFill>
                              <a:latin typeface="Cambria Math" panose="02040503050406030204" pitchFamily="18" charset="0"/>
                            </a:rPr>
                          </m:ctrlPr>
                        </m:dPr>
                        <m:e>
                          <m:sSub>
                            <m:sSubPr>
                              <m:ctrlPr>
                                <a:rPr lang="es-MX" i="1">
                                  <a:solidFill>
                                    <a:srgbClr val="836967"/>
                                  </a:solidFill>
                                  <a:latin typeface="Cambria Math" panose="02040503050406030204" pitchFamily="18" charset="0"/>
                                </a:rPr>
                              </m:ctrlPr>
                            </m:sSubPr>
                            <m:e>
                              <m:r>
                                <a:rPr lang="es-MX" i="1">
                                  <a:latin typeface="Cambria Math" panose="02040503050406030204" pitchFamily="18" charset="0"/>
                                </a:rPr>
                                <m:t>𝑇</m:t>
                              </m:r>
                            </m:e>
                            <m:sub>
                              <m:r>
                                <a:rPr lang="es-MX" i="1">
                                  <a:latin typeface="Cambria Math" panose="02040503050406030204" pitchFamily="18" charset="0"/>
                                </a:rPr>
                                <m:t>𝑒𝑛𝑡𝑟𝑎𝑑𝑎</m:t>
                              </m:r>
                            </m:sub>
                          </m:sSub>
                          <m:r>
                            <a:rPr lang="es-MX" i="0">
                              <a:latin typeface="Cambria Math" panose="02040503050406030204" pitchFamily="18" charset="0"/>
                            </a:rPr>
                            <m:t>−</m:t>
                          </m:r>
                          <m:sSub>
                            <m:sSubPr>
                              <m:ctrlPr>
                                <a:rPr lang="es-MX" i="1">
                                  <a:solidFill>
                                    <a:srgbClr val="836967"/>
                                  </a:solidFill>
                                  <a:latin typeface="Cambria Math" panose="02040503050406030204" pitchFamily="18" charset="0"/>
                                </a:rPr>
                              </m:ctrlPr>
                            </m:sSubPr>
                            <m:e>
                              <m:r>
                                <a:rPr lang="es-MX" i="1">
                                  <a:latin typeface="Cambria Math" panose="02040503050406030204" pitchFamily="18" charset="0"/>
                                </a:rPr>
                                <m:t>𝑇</m:t>
                              </m:r>
                            </m:e>
                            <m:sub>
                              <m:r>
                                <a:rPr lang="es-MX" i="1">
                                  <a:latin typeface="Cambria Math" panose="02040503050406030204" pitchFamily="18" charset="0"/>
                                </a:rPr>
                                <m:t>𝑎𝑙𝑚𝑎𝑐𝑒𝑛𝑎𝑗𝑒</m:t>
                              </m:r>
                            </m:sub>
                          </m:sSub>
                        </m:e>
                      </m:d>
                    </m:oMath>
                  </m:oMathPara>
                </a14:m>
                <a:endParaRPr lang="es-MX" dirty="0"/>
              </a:p>
            </p:txBody>
          </p:sp>
        </mc:Choice>
        <mc:Fallback xmlns="">
          <p:sp>
            <p:nvSpPr>
              <p:cNvPr id="11" name="CuadroTexto 10">
                <a:extLst>
                  <a:ext uri="{FF2B5EF4-FFF2-40B4-BE49-F238E27FC236}">
                    <a16:creationId xmlns:a16="http://schemas.microsoft.com/office/drawing/2014/main" id="{C2C77CBE-4636-FD7C-1980-FEAB679109FA}"/>
                  </a:ext>
                </a:extLst>
              </p:cNvPr>
              <p:cNvSpPr txBox="1">
                <a:spLocks noRot="1" noChangeAspect="1" noMove="1" noResize="1" noEditPoints="1" noAdjustHandles="1" noChangeArrowheads="1" noChangeShapeType="1" noTextEdit="1"/>
              </p:cNvSpPr>
              <p:nvPr/>
            </p:nvSpPr>
            <p:spPr>
              <a:xfrm>
                <a:off x="771832" y="4714214"/>
                <a:ext cx="4572000" cy="411395"/>
              </a:xfrm>
              <a:prstGeom prst="rect">
                <a:avLst/>
              </a:prstGeom>
              <a:blipFill>
                <a:blip r:embed="rId3"/>
                <a:stretch>
                  <a:fillRect b="-7353"/>
                </a:stretch>
              </a:blipFill>
            </p:spPr>
            <p:txBody>
              <a:bodyPr/>
              <a:lstStyle/>
              <a:p>
                <a:r>
                  <a:rPr lang="es-MX">
                    <a:noFill/>
                  </a:rPr>
                  <a:t> </a:t>
                </a:r>
              </a:p>
            </p:txBody>
          </p:sp>
        </mc:Fallback>
      </mc:AlternateContent>
      <mc:AlternateContent xmlns:mc="http://schemas.openxmlformats.org/markup-compatibility/2006">
        <mc:Choice xmlns:a14="http://schemas.microsoft.com/office/drawing/2010/main" Requires="a14">
          <p:sp>
            <p:nvSpPr>
              <p:cNvPr id="13" name="CuadroTexto 12">
                <a:extLst>
                  <a:ext uri="{FF2B5EF4-FFF2-40B4-BE49-F238E27FC236}">
                    <a16:creationId xmlns:a16="http://schemas.microsoft.com/office/drawing/2014/main" id="{8207FD0E-9629-7303-2357-4AA4D35FCFDB}"/>
                  </a:ext>
                </a:extLst>
              </p:cNvPr>
              <p:cNvSpPr txBox="1"/>
              <p:nvPr/>
            </p:nvSpPr>
            <p:spPr>
              <a:xfrm>
                <a:off x="1302771" y="5033460"/>
                <a:ext cx="2428568" cy="6108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MX" i="1" smtClean="0">
                              <a:solidFill>
                                <a:srgbClr val="836967"/>
                              </a:solidFill>
                              <a:latin typeface="Cambria Math" panose="02040503050406030204" pitchFamily="18" charset="0"/>
                            </a:rPr>
                          </m:ctrlPr>
                        </m:sSubPr>
                        <m:e>
                          <m:r>
                            <a:rPr lang="es-MX" i="1">
                              <a:latin typeface="Cambria Math" panose="02040503050406030204" pitchFamily="18" charset="0"/>
                            </a:rPr>
                            <m:t>𝐶</m:t>
                          </m:r>
                        </m:e>
                        <m:sub>
                          <m:r>
                            <a:rPr lang="es-MX" i="1">
                              <a:latin typeface="Cambria Math" panose="02040503050406030204" pitchFamily="18" charset="0"/>
                            </a:rPr>
                            <m:t>𝑝</m:t>
                          </m:r>
                        </m:sub>
                      </m:sSub>
                      <m:r>
                        <a:rPr lang="es-MX" i="0">
                          <a:latin typeface="Cambria Math" panose="02040503050406030204" pitchFamily="18" charset="0"/>
                        </a:rPr>
                        <m:t>=0.</m:t>
                      </m:r>
                      <m:r>
                        <a:rPr lang="es-419" b="0" i="0" smtClean="0">
                          <a:latin typeface="Cambria Math" panose="02040503050406030204" pitchFamily="18" charset="0"/>
                        </a:rPr>
                        <m:t>3</m:t>
                      </m:r>
                      <m:r>
                        <a:rPr lang="es-MX" i="0">
                          <a:latin typeface="Cambria Math" panose="02040503050406030204" pitchFamily="18" charset="0"/>
                        </a:rPr>
                        <m:t>5 </m:t>
                      </m:r>
                      <m:f>
                        <m:fPr>
                          <m:ctrlPr>
                            <a:rPr lang="es-MX" i="1">
                              <a:solidFill>
                                <a:srgbClr val="836967"/>
                              </a:solidFill>
                              <a:latin typeface="Cambria Math" panose="02040503050406030204" pitchFamily="18" charset="0"/>
                            </a:rPr>
                          </m:ctrlPr>
                        </m:fPr>
                        <m:num>
                          <m:r>
                            <a:rPr lang="es-MX" i="1">
                              <a:latin typeface="Cambria Math" panose="02040503050406030204" pitchFamily="18" charset="0"/>
                            </a:rPr>
                            <m:t>𝐵𝑇𝑈</m:t>
                          </m:r>
                        </m:num>
                        <m:den>
                          <m:r>
                            <a:rPr lang="es-MX" i="1">
                              <a:latin typeface="Cambria Math" panose="02040503050406030204" pitchFamily="18" charset="0"/>
                            </a:rPr>
                            <m:t>𝑙𝑏</m:t>
                          </m:r>
                          <m:r>
                            <a:rPr lang="es-MX" i="0">
                              <a:latin typeface="Cambria Math" panose="02040503050406030204" pitchFamily="18" charset="0"/>
                            </a:rPr>
                            <m:t> ℉</m:t>
                          </m:r>
                        </m:den>
                      </m:f>
                    </m:oMath>
                  </m:oMathPara>
                </a14:m>
                <a:endParaRPr lang="es-MX" dirty="0"/>
              </a:p>
            </p:txBody>
          </p:sp>
        </mc:Choice>
        <mc:Fallback>
          <p:sp>
            <p:nvSpPr>
              <p:cNvPr id="13" name="CuadroTexto 12">
                <a:extLst>
                  <a:ext uri="{FF2B5EF4-FFF2-40B4-BE49-F238E27FC236}">
                    <a16:creationId xmlns:a16="http://schemas.microsoft.com/office/drawing/2014/main" id="{8207FD0E-9629-7303-2357-4AA4D35FCFDB}"/>
                  </a:ext>
                </a:extLst>
              </p:cNvPr>
              <p:cNvSpPr txBox="1">
                <a:spLocks noRot="1" noChangeAspect="1" noMove="1" noResize="1" noEditPoints="1" noAdjustHandles="1" noChangeArrowheads="1" noChangeShapeType="1" noTextEdit="1"/>
              </p:cNvSpPr>
              <p:nvPr/>
            </p:nvSpPr>
            <p:spPr>
              <a:xfrm>
                <a:off x="1302771" y="5033460"/>
                <a:ext cx="2428568" cy="610873"/>
              </a:xfrm>
              <a:prstGeom prst="rect">
                <a:avLst/>
              </a:prstGeom>
              <a:blipFill>
                <a:blip r:embed="rId4"/>
                <a:stretch>
                  <a:fillRect/>
                </a:stretch>
              </a:blipFill>
            </p:spPr>
            <p:txBody>
              <a:bodyPr/>
              <a:lstStyle/>
              <a:p>
                <a:r>
                  <a:rPr lang="es-MX">
                    <a:noFill/>
                  </a:rPr>
                  <a:t> </a:t>
                </a:r>
              </a:p>
            </p:txBody>
          </p:sp>
        </mc:Fallback>
      </mc:AlternateContent>
      <mc:AlternateContent xmlns:mc="http://schemas.openxmlformats.org/markup-compatibility/2006">
        <mc:Choice xmlns:a14="http://schemas.microsoft.com/office/drawing/2010/main" Requires="a14">
          <p:sp>
            <p:nvSpPr>
              <p:cNvPr id="15" name="CuadroTexto 14">
                <a:extLst>
                  <a:ext uri="{FF2B5EF4-FFF2-40B4-BE49-F238E27FC236}">
                    <a16:creationId xmlns:a16="http://schemas.microsoft.com/office/drawing/2014/main" id="{F5D604A4-DF4B-0C07-A1B3-8975B05A3285}"/>
                  </a:ext>
                </a:extLst>
              </p:cNvPr>
              <p:cNvSpPr txBox="1"/>
              <p:nvPr/>
            </p:nvSpPr>
            <p:spPr>
              <a:xfrm>
                <a:off x="905662" y="5639056"/>
                <a:ext cx="2605548" cy="6108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MX" i="1" smtClean="0">
                              <a:solidFill>
                                <a:srgbClr val="836967"/>
                              </a:solidFill>
                              <a:latin typeface="Cambria Math" panose="02040503050406030204" pitchFamily="18" charset="0"/>
                            </a:rPr>
                          </m:ctrlPr>
                        </m:sSubPr>
                        <m:e>
                          <m:r>
                            <a:rPr lang="es-MX" i="1">
                              <a:latin typeface="Cambria Math" panose="02040503050406030204" pitchFamily="18" charset="0"/>
                            </a:rPr>
                            <m:t>𝑄</m:t>
                          </m:r>
                        </m:e>
                        <m:sub>
                          <m:r>
                            <a:rPr lang="es-MX" i="1">
                              <a:latin typeface="Cambria Math" panose="02040503050406030204" pitchFamily="18" charset="0"/>
                            </a:rPr>
                            <m:t>𝑃𝑟𝑜𝑑𝑢𝑐𝑡𝑜</m:t>
                          </m:r>
                        </m:sub>
                      </m:sSub>
                      <m:r>
                        <a:rPr lang="es-MX" i="0">
                          <a:latin typeface="Cambria Math" panose="02040503050406030204" pitchFamily="18" charset="0"/>
                        </a:rPr>
                        <m:t>=</m:t>
                      </m:r>
                      <m:r>
                        <a:rPr lang="es-419" b="0" i="0" smtClean="0">
                          <a:latin typeface="Cambria Math" panose="02040503050406030204" pitchFamily="18" charset="0"/>
                        </a:rPr>
                        <m:t>192.5 </m:t>
                      </m:r>
                      <m:f>
                        <m:fPr>
                          <m:ctrlPr>
                            <a:rPr lang="es-MX" i="1">
                              <a:solidFill>
                                <a:srgbClr val="836967"/>
                              </a:solidFill>
                              <a:latin typeface="Cambria Math" panose="02040503050406030204" pitchFamily="18" charset="0"/>
                            </a:rPr>
                          </m:ctrlPr>
                        </m:fPr>
                        <m:num>
                          <m:r>
                            <a:rPr lang="es-MX" i="1">
                              <a:latin typeface="Cambria Math" panose="02040503050406030204" pitchFamily="18" charset="0"/>
                            </a:rPr>
                            <m:t>𝐵𝑇𝑈</m:t>
                          </m:r>
                        </m:num>
                        <m:den>
                          <m:r>
                            <a:rPr lang="es-MX" i="1">
                              <a:latin typeface="Cambria Math" panose="02040503050406030204" pitchFamily="18" charset="0"/>
                            </a:rPr>
                            <m:t>h𝑟</m:t>
                          </m:r>
                        </m:den>
                      </m:f>
                    </m:oMath>
                  </m:oMathPara>
                </a14:m>
                <a:endParaRPr lang="es-MX" dirty="0"/>
              </a:p>
            </p:txBody>
          </p:sp>
        </mc:Choice>
        <mc:Fallback>
          <p:sp>
            <p:nvSpPr>
              <p:cNvPr id="15" name="CuadroTexto 14">
                <a:extLst>
                  <a:ext uri="{FF2B5EF4-FFF2-40B4-BE49-F238E27FC236}">
                    <a16:creationId xmlns:a16="http://schemas.microsoft.com/office/drawing/2014/main" id="{F5D604A4-DF4B-0C07-A1B3-8975B05A3285}"/>
                  </a:ext>
                </a:extLst>
              </p:cNvPr>
              <p:cNvSpPr txBox="1">
                <a:spLocks noRot="1" noChangeAspect="1" noMove="1" noResize="1" noEditPoints="1" noAdjustHandles="1" noChangeArrowheads="1" noChangeShapeType="1" noTextEdit="1"/>
              </p:cNvSpPr>
              <p:nvPr/>
            </p:nvSpPr>
            <p:spPr>
              <a:xfrm>
                <a:off x="905662" y="5639056"/>
                <a:ext cx="2605548" cy="610873"/>
              </a:xfrm>
              <a:prstGeom prst="rect">
                <a:avLst/>
              </a:prstGeom>
              <a:blipFill>
                <a:blip r:embed="rId5"/>
                <a:stretch>
                  <a:fillRect/>
                </a:stretch>
              </a:blipFill>
            </p:spPr>
            <p:txBody>
              <a:bodyPr/>
              <a:lstStyle/>
              <a:p>
                <a:r>
                  <a:rPr lang="es-MX">
                    <a:noFill/>
                  </a:rPr>
                  <a:t> </a:t>
                </a:r>
              </a:p>
            </p:txBody>
          </p:sp>
        </mc:Fallback>
      </mc:AlternateContent>
      <p:sp>
        <p:nvSpPr>
          <p:cNvPr id="18" name="Título 1">
            <a:extLst>
              <a:ext uri="{FF2B5EF4-FFF2-40B4-BE49-F238E27FC236}">
                <a16:creationId xmlns:a16="http://schemas.microsoft.com/office/drawing/2014/main" id="{560505BB-5EA3-4392-2D67-195A69D43979}"/>
              </a:ext>
            </a:extLst>
          </p:cNvPr>
          <p:cNvSpPr>
            <a:spLocks noGrp="1"/>
          </p:cNvSpPr>
          <p:nvPr>
            <p:ph type="title"/>
          </p:nvPr>
        </p:nvSpPr>
        <p:spPr>
          <a:xfrm>
            <a:off x="6555930" y="-39930"/>
            <a:ext cx="5663108" cy="953669"/>
          </a:xfrm>
        </p:spPr>
        <p:txBody>
          <a:bodyPr>
            <a:normAutofit/>
          </a:bodyPr>
          <a:lstStyle/>
          <a:p>
            <a:pPr algn="r"/>
            <a:r>
              <a:rPr lang="es-MX" b="1" dirty="0">
                <a:solidFill>
                  <a:srgbClr val="C00000"/>
                </a:solidFill>
              </a:rPr>
              <a:t>Cálculos </a:t>
            </a:r>
          </a:p>
        </p:txBody>
      </p:sp>
      <p:sp>
        <p:nvSpPr>
          <p:cNvPr id="2" name="Marcador de número de diapositiva 1">
            <a:extLst>
              <a:ext uri="{FF2B5EF4-FFF2-40B4-BE49-F238E27FC236}">
                <a16:creationId xmlns:a16="http://schemas.microsoft.com/office/drawing/2014/main" id="{42143177-4B6A-DE0F-9CCD-AF23FB647217}"/>
              </a:ext>
            </a:extLst>
          </p:cNvPr>
          <p:cNvSpPr>
            <a:spLocks noGrp="1"/>
          </p:cNvSpPr>
          <p:nvPr>
            <p:ph type="sldNum" sz="quarter" idx="12"/>
          </p:nvPr>
        </p:nvSpPr>
        <p:spPr/>
        <p:txBody>
          <a:bodyPr/>
          <a:lstStyle/>
          <a:p>
            <a:fld id="{5A33CB2A-1702-4C1D-9CC4-8D472D39F19E}" type="slidenum">
              <a:rPr lang="en-US" smtClean="0"/>
              <a:t>13</a:t>
            </a:fld>
            <a:endParaRPr lang="en-US"/>
          </a:p>
        </p:txBody>
      </p:sp>
      <p:sp>
        <p:nvSpPr>
          <p:cNvPr id="28" name="CuadroTexto 27">
            <a:extLst>
              <a:ext uri="{FF2B5EF4-FFF2-40B4-BE49-F238E27FC236}">
                <a16:creationId xmlns:a16="http://schemas.microsoft.com/office/drawing/2014/main" id="{D502182B-A9C1-1536-0A0E-CA8598EC5EE4}"/>
              </a:ext>
            </a:extLst>
          </p:cNvPr>
          <p:cNvSpPr txBox="1"/>
          <p:nvPr/>
        </p:nvSpPr>
        <p:spPr>
          <a:xfrm>
            <a:off x="7310283" y="799317"/>
            <a:ext cx="3539613" cy="369332"/>
          </a:xfrm>
          <a:prstGeom prst="rect">
            <a:avLst/>
          </a:prstGeom>
          <a:noFill/>
        </p:spPr>
        <p:txBody>
          <a:bodyPr wrap="square">
            <a:spAutoFit/>
          </a:bodyPr>
          <a:lstStyle/>
          <a:p>
            <a:pPr marL="0" indent="0">
              <a:buFont typeface="Arial" panose="020B0604020202020204" pitchFamily="34" charset="0"/>
              <a:buNone/>
            </a:pPr>
            <a:r>
              <a:rPr lang="es-MX" b="1" dirty="0"/>
              <a:t>Motores eléctricos</a:t>
            </a:r>
          </a:p>
        </p:txBody>
      </p:sp>
      <p:pic>
        <p:nvPicPr>
          <p:cNvPr id="30" name="Imagen 29">
            <a:extLst>
              <a:ext uri="{FF2B5EF4-FFF2-40B4-BE49-F238E27FC236}">
                <a16:creationId xmlns:a16="http://schemas.microsoft.com/office/drawing/2014/main" id="{7BBEFB59-347F-6E60-9402-CE2D667EFDB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439254" y="1238434"/>
            <a:ext cx="6062472" cy="1710339"/>
          </a:xfrm>
          <a:prstGeom prst="rect">
            <a:avLst/>
          </a:prstGeom>
        </p:spPr>
      </p:pic>
      <mc:AlternateContent xmlns:mc="http://schemas.openxmlformats.org/markup-compatibility/2006" xmlns:a14="http://schemas.microsoft.com/office/drawing/2010/main">
        <mc:Choice Requires="a14">
          <p:sp>
            <p:nvSpPr>
              <p:cNvPr id="32" name="CuadroTexto 31">
                <a:extLst>
                  <a:ext uri="{FF2B5EF4-FFF2-40B4-BE49-F238E27FC236}">
                    <a16:creationId xmlns:a16="http://schemas.microsoft.com/office/drawing/2014/main" id="{2EAC89BA-B58D-8272-FEA0-CAF1EF456DC9}"/>
                  </a:ext>
                </a:extLst>
              </p:cNvPr>
              <p:cNvSpPr txBox="1"/>
              <p:nvPr/>
            </p:nvSpPr>
            <p:spPr>
              <a:xfrm>
                <a:off x="5343832" y="3434539"/>
                <a:ext cx="64008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MX" i="1" smtClean="0">
                              <a:solidFill>
                                <a:srgbClr val="836967"/>
                              </a:solidFill>
                              <a:latin typeface="Cambria Math" panose="02040503050406030204" pitchFamily="18" charset="0"/>
                            </a:rPr>
                          </m:ctrlPr>
                        </m:sSubPr>
                        <m:e>
                          <m:r>
                            <a:rPr lang="es-MX" i="1">
                              <a:latin typeface="Cambria Math" panose="02040503050406030204" pitchFamily="18" charset="0"/>
                            </a:rPr>
                            <m:t>𝑄</m:t>
                          </m:r>
                        </m:e>
                        <m:sub>
                          <m:r>
                            <a:rPr lang="es-MX" i="1">
                              <a:latin typeface="Cambria Math" panose="02040503050406030204" pitchFamily="18" charset="0"/>
                            </a:rPr>
                            <m:t>𝑀𝑜𝑡𝑜𝑟𝑒𝑠</m:t>
                          </m:r>
                        </m:sub>
                      </m:sSub>
                      <m:r>
                        <a:rPr lang="es-MX" i="0">
                          <a:latin typeface="Cambria Math" panose="02040503050406030204" pitchFamily="18" charset="0"/>
                        </a:rPr>
                        <m:t>=</m:t>
                      </m:r>
                      <m:d>
                        <m:dPr>
                          <m:ctrlPr>
                            <a:rPr lang="es-MX" i="1">
                              <a:solidFill>
                                <a:srgbClr val="836967"/>
                              </a:solidFill>
                              <a:latin typeface="Cambria Math" panose="02040503050406030204" pitchFamily="18" charset="0"/>
                            </a:rPr>
                          </m:ctrlPr>
                        </m:dPr>
                        <m:e>
                          <m:r>
                            <a:rPr lang="es-MX" i="0">
                              <a:latin typeface="Cambria Math" panose="02040503050406030204" pitchFamily="18" charset="0"/>
                            </a:rPr>
                            <m:t>#</m:t>
                          </m:r>
                          <m:r>
                            <a:rPr lang="es-MX" i="1">
                              <a:latin typeface="Cambria Math" panose="02040503050406030204" pitchFamily="18" charset="0"/>
                            </a:rPr>
                            <m:t>𝑀𝑜𝑡𝑜𝑟𝑒𝑠</m:t>
                          </m:r>
                        </m:e>
                      </m:d>
                      <m:d>
                        <m:dPr>
                          <m:ctrlPr>
                            <a:rPr lang="es-MX" i="1">
                              <a:solidFill>
                                <a:srgbClr val="836967"/>
                              </a:solidFill>
                              <a:latin typeface="Cambria Math" panose="02040503050406030204" pitchFamily="18" charset="0"/>
                            </a:rPr>
                          </m:ctrlPr>
                        </m:dPr>
                        <m:e>
                          <m:r>
                            <a:rPr lang="es-MX" i="1">
                              <a:latin typeface="Cambria Math" panose="02040503050406030204" pitchFamily="18" charset="0"/>
                            </a:rPr>
                            <m:t>𝐻𝑃</m:t>
                          </m:r>
                        </m:e>
                      </m:d>
                      <m:d>
                        <m:dPr>
                          <m:ctrlPr>
                            <a:rPr lang="es-MX" i="1">
                              <a:solidFill>
                                <a:srgbClr val="836967"/>
                              </a:solidFill>
                              <a:latin typeface="Cambria Math" panose="02040503050406030204" pitchFamily="18" charset="0"/>
                            </a:rPr>
                          </m:ctrlPr>
                        </m:dPr>
                        <m:e>
                          <m:r>
                            <a:rPr lang="es-MX" i="1">
                              <a:latin typeface="Cambria Math" panose="02040503050406030204" pitchFamily="18" charset="0"/>
                            </a:rPr>
                            <m:t>𝐶𝑎𝑙𝑜𝑟</m:t>
                          </m:r>
                          <m:r>
                            <a:rPr lang="es-MX" i="0">
                              <a:latin typeface="Cambria Math" panose="02040503050406030204" pitchFamily="18" charset="0"/>
                            </a:rPr>
                            <m:t> </m:t>
                          </m:r>
                          <m:r>
                            <a:rPr lang="es-MX" i="1">
                              <a:latin typeface="Cambria Math" panose="02040503050406030204" pitchFamily="18" charset="0"/>
                            </a:rPr>
                            <m:t>𝑑𝑖𝑠𝑖𝑝𝑎𝑑𝑜</m:t>
                          </m:r>
                          <m:r>
                            <a:rPr lang="es-MX" i="0">
                              <a:latin typeface="Cambria Math" panose="02040503050406030204" pitchFamily="18" charset="0"/>
                            </a:rPr>
                            <m:t> </m:t>
                          </m:r>
                          <m:r>
                            <a:rPr lang="es-MX" i="1">
                              <a:latin typeface="Cambria Math" panose="02040503050406030204" pitchFamily="18" charset="0"/>
                            </a:rPr>
                            <m:t>𝑝𝑜𝑟</m:t>
                          </m:r>
                          <m:r>
                            <a:rPr lang="es-MX" i="0">
                              <a:latin typeface="Cambria Math" panose="02040503050406030204" pitchFamily="18" charset="0"/>
                            </a:rPr>
                            <m:t> </m:t>
                          </m:r>
                          <m:r>
                            <a:rPr lang="es-MX" i="1">
                              <a:latin typeface="Cambria Math" panose="02040503050406030204" pitchFamily="18" charset="0"/>
                            </a:rPr>
                            <m:t>𝑙𝑜𝑠</m:t>
                          </m:r>
                          <m:r>
                            <a:rPr lang="es-MX" i="0">
                              <a:latin typeface="Cambria Math" panose="02040503050406030204" pitchFamily="18" charset="0"/>
                            </a:rPr>
                            <m:t> </m:t>
                          </m:r>
                          <m:r>
                            <a:rPr lang="es-MX" i="1">
                              <a:latin typeface="Cambria Math" panose="02040503050406030204" pitchFamily="18" charset="0"/>
                            </a:rPr>
                            <m:t>𝑚𝑜𝑡𝑜𝑟𝑒𝑠</m:t>
                          </m:r>
                        </m:e>
                      </m:d>
                    </m:oMath>
                  </m:oMathPara>
                </a14:m>
                <a:endParaRPr lang="es-MX" dirty="0"/>
              </a:p>
            </p:txBody>
          </p:sp>
        </mc:Choice>
        <mc:Fallback xmlns="">
          <p:sp>
            <p:nvSpPr>
              <p:cNvPr id="32" name="CuadroTexto 31">
                <a:extLst>
                  <a:ext uri="{FF2B5EF4-FFF2-40B4-BE49-F238E27FC236}">
                    <a16:creationId xmlns:a16="http://schemas.microsoft.com/office/drawing/2014/main" id="{2EAC89BA-B58D-8272-FEA0-CAF1EF456DC9}"/>
                  </a:ext>
                </a:extLst>
              </p:cNvPr>
              <p:cNvSpPr txBox="1">
                <a:spLocks noRot="1" noChangeAspect="1" noMove="1" noResize="1" noEditPoints="1" noAdjustHandles="1" noChangeArrowheads="1" noChangeShapeType="1" noTextEdit="1"/>
              </p:cNvSpPr>
              <p:nvPr/>
            </p:nvSpPr>
            <p:spPr>
              <a:xfrm>
                <a:off x="5343832" y="3434539"/>
                <a:ext cx="6400800" cy="369332"/>
              </a:xfrm>
              <a:prstGeom prst="rect">
                <a:avLst/>
              </a:prstGeom>
              <a:blipFill>
                <a:blip r:embed="rId7"/>
                <a:stretch>
                  <a:fillRect l="-190" b="-14754"/>
                </a:stretch>
              </a:blipFill>
            </p:spPr>
            <p:txBody>
              <a:bodyPr/>
              <a:lstStyle/>
              <a:p>
                <a:r>
                  <a:rPr lang="es-MX">
                    <a:noFill/>
                  </a:rPr>
                  <a:t> </a:t>
                </a:r>
              </a:p>
            </p:txBody>
          </p:sp>
        </mc:Fallback>
      </mc:AlternateContent>
      <mc:AlternateContent xmlns:mc="http://schemas.openxmlformats.org/markup-compatibility/2006">
        <mc:Choice xmlns:a14="http://schemas.microsoft.com/office/drawing/2010/main" Requires="a14">
          <p:sp>
            <p:nvSpPr>
              <p:cNvPr id="34" name="CuadroTexto 33">
                <a:extLst>
                  <a:ext uri="{FF2B5EF4-FFF2-40B4-BE49-F238E27FC236}">
                    <a16:creationId xmlns:a16="http://schemas.microsoft.com/office/drawing/2014/main" id="{133FC2C7-6FD0-B960-5773-ABE22F85C68C}"/>
                  </a:ext>
                </a:extLst>
              </p:cNvPr>
              <p:cNvSpPr txBox="1"/>
              <p:nvPr/>
            </p:nvSpPr>
            <p:spPr>
              <a:xfrm>
                <a:off x="5343832" y="3928651"/>
                <a:ext cx="2546555" cy="6108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MX" i="1" smtClean="0">
                              <a:solidFill>
                                <a:srgbClr val="836967"/>
                              </a:solidFill>
                              <a:latin typeface="Cambria Math" panose="02040503050406030204" pitchFamily="18" charset="0"/>
                            </a:rPr>
                          </m:ctrlPr>
                        </m:sSubPr>
                        <m:e>
                          <m:r>
                            <a:rPr lang="es-MX" i="1">
                              <a:latin typeface="Cambria Math" panose="02040503050406030204" pitchFamily="18" charset="0"/>
                            </a:rPr>
                            <m:t>𝑄</m:t>
                          </m:r>
                        </m:e>
                        <m:sub>
                          <m:r>
                            <a:rPr lang="es-MX" i="1">
                              <a:latin typeface="Cambria Math" panose="02040503050406030204" pitchFamily="18" charset="0"/>
                            </a:rPr>
                            <m:t>𝑀𝑜𝑡𝑜𝑟𝑒𝑠</m:t>
                          </m:r>
                        </m:sub>
                      </m:sSub>
                      <m:r>
                        <a:rPr lang="es-MX" i="0">
                          <a:latin typeface="Cambria Math" panose="02040503050406030204" pitchFamily="18" charset="0"/>
                        </a:rPr>
                        <m:t>=</m:t>
                      </m:r>
                      <m:r>
                        <a:rPr lang="es-419" b="0" i="0" smtClean="0">
                          <a:latin typeface="Cambria Math" panose="02040503050406030204" pitchFamily="18" charset="0"/>
                        </a:rPr>
                        <m:t>531.25</m:t>
                      </m:r>
                      <m:r>
                        <a:rPr lang="es-MX" i="0">
                          <a:latin typeface="Cambria Math" panose="02040503050406030204" pitchFamily="18" charset="0"/>
                        </a:rPr>
                        <m:t> </m:t>
                      </m:r>
                      <m:f>
                        <m:fPr>
                          <m:ctrlPr>
                            <a:rPr lang="es-MX" i="1">
                              <a:solidFill>
                                <a:srgbClr val="836967"/>
                              </a:solidFill>
                              <a:latin typeface="Cambria Math" panose="02040503050406030204" pitchFamily="18" charset="0"/>
                            </a:rPr>
                          </m:ctrlPr>
                        </m:fPr>
                        <m:num>
                          <m:r>
                            <a:rPr lang="es-MX" i="1">
                              <a:latin typeface="Cambria Math" panose="02040503050406030204" pitchFamily="18" charset="0"/>
                            </a:rPr>
                            <m:t>𝐵𝑇𝑈</m:t>
                          </m:r>
                        </m:num>
                        <m:den>
                          <m:r>
                            <a:rPr lang="es-MX" i="1">
                              <a:latin typeface="Cambria Math" panose="02040503050406030204" pitchFamily="18" charset="0"/>
                            </a:rPr>
                            <m:t>h𝑟</m:t>
                          </m:r>
                        </m:den>
                      </m:f>
                    </m:oMath>
                  </m:oMathPara>
                </a14:m>
                <a:endParaRPr lang="es-MX" dirty="0"/>
              </a:p>
            </p:txBody>
          </p:sp>
        </mc:Choice>
        <mc:Fallback>
          <p:sp>
            <p:nvSpPr>
              <p:cNvPr id="34" name="CuadroTexto 33">
                <a:extLst>
                  <a:ext uri="{FF2B5EF4-FFF2-40B4-BE49-F238E27FC236}">
                    <a16:creationId xmlns:a16="http://schemas.microsoft.com/office/drawing/2014/main" id="{133FC2C7-6FD0-B960-5773-ABE22F85C68C}"/>
                  </a:ext>
                </a:extLst>
              </p:cNvPr>
              <p:cNvSpPr txBox="1">
                <a:spLocks noRot="1" noChangeAspect="1" noMove="1" noResize="1" noEditPoints="1" noAdjustHandles="1" noChangeArrowheads="1" noChangeShapeType="1" noTextEdit="1"/>
              </p:cNvSpPr>
              <p:nvPr/>
            </p:nvSpPr>
            <p:spPr>
              <a:xfrm>
                <a:off x="5343832" y="3928651"/>
                <a:ext cx="2546555" cy="610873"/>
              </a:xfrm>
              <a:prstGeom prst="rect">
                <a:avLst/>
              </a:prstGeom>
              <a:blipFill>
                <a:blip r:embed="rId8"/>
                <a:stretch>
                  <a:fillRect/>
                </a:stretch>
              </a:blipFill>
            </p:spPr>
            <p:txBody>
              <a:bodyPr/>
              <a:lstStyle/>
              <a:p>
                <a:r>
                  <a:rPr lang="es-MX">
                    <a:noFill/>
                  </a:rPr>
                  <a:t> </a:t>
                </a:r>
              </a:p>
            </p:txBody>
          </p:sp>
        </mc:Fallback>
      </mc:AlternateContent>
      <p:sp>
        <p:nvSpPr>
          <p:cNvPr id="36" name="CuadroTexto 35">
            <a:extLst>
              <a:ext uri="{FF2B5EF4-FFF2-40B4-BE49-F238E27FC236}">
                <a16:creationId xmlns:a16="http://schemas.microsoft.com/office/drawing/2014/main" id="{95116A3D-1AD8-1586-F570-301C0259284B}"/>
              </a:ext>
            </a:extLst>
          </p:cNvPr>
          <p:cNvSpPr txBox="1"/>
          <p:nvPr/>
        </p:nvSpPr>
        <p:spPr>
          <a:xfrm>
            <a:off x="5343832" y="4664304"/>
            <a:ext cx="3932903" cy="369332"/>
          </a:xfrm>
          <a:prstGeom prst="rect">
            <a:avLst/>
          </a:prstGeom>
          <a:noFill/>
        </p:spPr>
        <p:txBody>
          <a:bodyPr wrap="square">
            <a:spAutoFit/>
          </a:bodyPr>
          <a:lstStyle/>
          <a:p>
            <a:pPr marL="0" indent="0">
              <a:buFont typeface="Arial" panose="020B0604020202020204" pitchFamily="34" charset="0"/>
              <a:buNone/>
            </a:pPr>
            <a:r>
              <a:rPr lang="es-MX" b="1"/>
              <a:t>Alumbrado</a:t>
            </a:r>
          </a:p>
        </p:txBody>
      </p:sp>
      <mc:AlternateContent xmlns:mc="http://schemas.openxmlformats.org/markup-compatibility/2006" xmlns:a14="http://schemas.microsoft.com/office/drawing/2010/main">
        <mc:Choice Requires="a14">
          <p:sp>
            <p:nvSpPr>
              <p:cNvPr id="38" name="CuadroTexto 37">
                <a:extLst>
                  <a:ext uri="{FF2B5EF4-FFF2-40B4-BE49-F238E27FC236}">
                    <a16:creationId xmlns:a16="http://schemas.microsoft.com/office/drawing/2014/main" id="{BD95BFA3-1447-0655-0E74-AF4BCBB50F55}"/>
                  </a:ext>
                </a:extLst>
              </p:cNvPr>
              <p:cNvSpPr txBox="1"/>
              <p:nvPr/>
            </p:nvSpPr>
            <p:spPr>
              <a:xfrm>
                <a:off x="5270090" y="5215291"/>
                <a:ext cx="64008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MX" i="1" smtClean="0">
                          <a:latin typeface="Cambria Math" panose="02040503050406030204" pitchFamily="18" charset="0"/>
                        </a:rPr>
                        <m:t>𝑄</m:t>
                      </m:r>
                      <m:r>
                        <a:rPr lang="es-MX" i="0">
                          <a:latin typeface="Cambria Math" panose="02040503050406030204" pitchFamily="18" charset="0"/>
                        </a:rPr>
                        <m:t>=</m:t>
                      </m:r>
                      <m:d>
                        <m:dPr>
                          <m:ctrlPr>
                            <a:rPr lang="es-MX" i="1">
                              <a:solidFill>
                                <a:srgbClr val="836967"/>
                              </a:solidFill>
                              <a:latin typeface="Cambria Math" panose="02040503050406030204" pitchFamily="18" charset="0"/>
                            </a:rPr>
                          </m:ctrlPr>
                        </m:dPr>
                        <m:e>
                          <m:sSub>
                            <m:sSubPr>
                              <m:ctrlPr>
                                <a:rPr lang="es-MX" i="1">
                                  <a:solidFill>
                                    <a:srgbClr val="836967"/>
                                  </a:solidFill>
                                  <a:latin typeface="Cambria Math" panose="02040503050406030204" pitchFamily="18" charset="0"/>
                                </a:rPr>
                              </m:ctrlPr>
                            </m:sSubPr>
                            <m:e>
                              <m:r>
                                <a:rPr lang="es-MX" i="1">
                                  <a:latin typeface="Cambria Math" panose="02040503050406030204" pitchFamily="18" charset="0"/>
                                </a:rPr>
                                <m:t>𝐿𝑎𝑟𝑔𝑜</m:t>
                              </m:r>
                            </m:e>
                            <m:sub>
                              <m:r>
                                <a:rPr lang="es-MX" i="1">
                                  <a:latin typeface="Cambria Math" panose="02040503050406030204" pitchFamily="18" charset="0"/>
                                </a:rPr>
                                <m:t>𝐸𝑥𝑡</m:t>
                              </m:r>
                            </m:sub>
                          </m:sSub>
                        </m:e>
                      </m:d>
                      <m:d>
                        <m:dPr>
                          <m:ctrlPr>
                            <a:rPr lang="es-MX" i="1">
                              <a:solidFill>
                                <a:srgbClr val="836967"/>
                              </a:solidFill>
                              <a:latin typeface="Cambria Math" panose="02040503050406030204" pitchFamily="18" charset="0"/>
                            </a:rPr>
                          </m:ctrlPr>
                        </m:dPr>
                        <m:e>
                          <m:sSub>
                            <m:sSubPr>
                              <m:ctrlPr>
                                <a:rPr lang="es-MX" i="1">
                                  <a:solidFill>
                                    <a:srgbClr val="836967"/>
                                  </a:solidFill>
                                  <a:latin typeface="Cambria Math" panose="02040503050406030204" pitchFamily="18" charset="0"/>
                                </a:rPr>
                              </m:ctrlPr>
                            </m:sSubPr>
                            <m:e>
                              <m:r>
                                <a:rPr lang="es-MX" i="1">
                                  <a:latin typeface="Cambria Math" panose="02040503050406030204" pitchFamily="18" charset="0"/>
                                </a:rPr>
                                <m:t>𝐴𝑛𝑐h𝑜</m:t>
                              </m:r>
                            </m:e>
                            <m:sub>
                              <m:r>
                                <a:rPr lang="es-MX" i="1">
                                  <a:latin typeface="Cambria Math" panose="02040503050406030204" pitchFamily="18" charset="0"/>
                                </a:rPr>
                                <m:t>𝐸𝑥𝑡</m:t>
                              </m:r>
                            </m:sub>
                          </m:sSub>
                        </m:e>
                      </m:d>
                      <m:d>
                        <m:dPr>
                          <m:ctrlPr>
                            <a:rPr lang="es-MX" i="1">
                              <a:solidFill>
                                <a:srgbClr val="836967"/>
                              </a:solidFill>
                              <a:latin typeface="Cambria Math" panose="02040503050406030204" pitchFamily="18" charset="0"/>
                            </a:rPr>
                          </m:ctrlPr>
                        </m:dPr>
                        <m:e>
                          <m:r>
                            <a:rPr lang="es-MX" i="1">
                              <a:latin typeface="Cambria Math" panose="02040503050406030204" pitchFamily="18" charset="0"/>
                            </a:rPr>
                            <m:t>𝐹</m:t>
                          </m:r>
                          <m:r>
                            <a:rPr lang="es-MX" b="0" i="1" smtClean="0">
                              <a:latin typeface="Cambria Math" panose="02040503050406030204" pitchFamily="18" charset="0"/>
                            </a:rPr>
                            <m:t>.</m:t>
                          </m:r>
                          <m:r>
                            <a:rPr lang="es-MX" b="0" i="1" smtClean="0">
                              <a:latin typeface="Cambria Math" panose="02040503050406030204" pitchFamily="18" charset="0"/>
                            </a:rPr>
                            <m:t>𝐶</m:t>
                          </m:r>
                        </m:e>
                      </m:d>
                      <m:d>
                        <m:dPr>
                          <m:ctrlPr>
                            <a:rPr lang="es-MX" i="1">
                              <a:solidFill>
                                <a:srgbClr val="836967"/>
                              </a:solidFill>
                              <a:latin typeface="Cambria Math" panose="02040503050406030204" pitchFamily="18" charset="0"/>
                            </a:rPr>
                          </m:ctrlPr>
                        </m:dPr>
                        <m:e>
                          <m:r>
                            <a:rPr lang="es-MX" i="1">
                              <a:latin typeface="Cambria Math" panose="02040503050406030204" pitchFamily="18" charset="0"/>
                            </a:rPr>
                            <m:t>𝐷𝑎𝑡𝑜</m:t>
                          </m:r>
                          <m:r>
                            <a:rPr lang="es-MX" i="0">
                              <a:latin typeface="Cambria Math" panose="02040503050406030204" pitchFamily="18" charset="0"/>
                            </a:rPr>
                            <m:t> </m:t>
                          </m:r>
                          <m:r>
                            <a:rPr lang="es-MX" i="1">
                              <a:latin typeface="Cambria Math" panose="02040503050406030204" pitchFamily="18" charset="0"/>
                            </a:rPr>
                            <m:t>𝑑𝑒</m:t>
                          </m:r>
                          <m:r>
                            <a:rPr lang="es-MX" i="0">
                              <a:latin typeface="Cambria Math" panose="02040503050406030204" pitchFamily="18" charset="0"/>
                            </a:rPr>
                            <m:t> </m:t>
                          </m:r>
                          <m:r>
                            <a:rPr lang="es-MX" i="1">
                              <a:latin typeface="Cambria Math" panose="02040503050406030204" pitchFamily="18" charset="0"/>
                            </a:rPr>
                            <m:t>𝑁𝑜𝑟𝑚𝑎</m:t>
                          </m:r>
                        </m:e>
                      </m:d>
                      <m:d>
                        <m:dPr>
                          <m:ctrlPr>
                            <a:rPr lang="es-MX" i="1">
                              <a:solidFill>
                                <a:srgbClr val="836967"/>
                              </a:solidFill>
                              <a:latin typeface="Cambria Math" panose="02040503050406030204" pitchFamily="18" charset="0"/>
                            </a:rPr>
                          </m:ctrlPr>
                        </m:dPr>
                        <m:e>
                          <m:sSub>
                            <m:sSubPr>
                              <m:ctrlPr>
                                <a:rPr lang="es-MX" i="1">
                                  <a:solidFill>
                                    <a:srgbClr val="836967"/>
                                  </a:solidFill>
                                  <a:latin typeface="Cambria Math" panose="02040503050406030204" pitchFamily="18" charset="0"/>
                                </a:rPr>
                              </m:ctrlPr>
                            </m:sSubPr>
                            <m:e>
                              <m:r>
                                <a:rPr lang="es-MX" i="1">
                                  <a:latin typeface="Cambria Math" panose="02040503050406030204" pitchFamily="18" charset="0"/>
                                </a:rPr>
                                <m:t>𝐹𝐶</m:t>
                              </m:r>
                            </m:e>
                            <m:sub>
                              <m:r>
                                <a:rPr lang="es-MX" i="1">
                                  <a:latin typeface="Cambria Math" panose="02040503050406030204" pitchFamily="18" charset="0"/>
                                </a:rPr>
                                <m:t>𝑁𝑜𝑟𝑚𝑎</m:t>
                              </m:r>
                            </m:sub>
                          </m:sSub>
                        </m:e>
                      </m:d>
                    </m:oMath>
                  </m:oMathPara>
                </a14:m>
                <a:endParaRPr lang="es-MX"/>
              </a:p>
            </p:txBody>
          </p:sp>
        </mc:Choice>
        <mc:Fallback xmlns="">
          <p:sp>
            <p:nvSpPr>
              <p:cNvPr id="38" name="CuadroTexto 37">
                <a:extLst>
                  <a:ext uri="{FF2B5EF4-FFF2-40B4-BE49-F238E27FC236}">
                    <a16:creationId xmlns:a16="http://schemas.microsoft.com/office/drawing/2014/main" id="{BD95BFA3-1447-0655-0E74-AF4BCBB50F55}"/>
                  </a:ext>
                </a:extLst>
              </p:cNvPr>
              <p:cNvSpPr txBox="1">
                <a:spLocks noRot="1" noChangeAspect="1" noMove="1" noResize="1" noEditPoints="1" noAdjustHandles="1" noChangeArrowheads="1" noChangeShapeType="1" noTextEdit="1"/>
              </p:cNvSpPr>
              <p:nvPr/>
            </p:nvSpPr>
            <p:spPr>
              <a:xfrm>
                <a:off x="5270090" y="5215291"/>
                <a:ext cx="6400800" cy="369332"/>
              </a:xfrm>
              <a:prstGeom prst="rect">
                <a:avLst/>
              </a:prstGeom>
              <a:blipFill>
                <a:blip r:embed="rId9"/>
                <a:stretch>
                  <a:fillRect b="-15000"/>
                </a:stretch>
              </a:blipFill>
            </p:spPr>
            <p:txBody>
              <a:bodyPr/>
              <a:lstStyle/>
              <a:p>
                <a:r>
                  <a:rPr lang="es-MX">
                    <a:noFill/>
                  </a:rPr>
                  <a:t> </a:t>
                </a:r>
              </a:p>
            </p:txBody>
          </p:sp>
        </mc:Fallback>
      </mc:AlternateContent>
      <mc:AlternateContent xmlns:mc="http://schemas.openxmlformats.org/markup-compatibility/2006">
        <mc:Choice xmlns:a14="http://schemas.microsoft.com/office/drawing/2010/main" Requires="a14">
          <p:sp>
            <p:nvSpPr>
              <p:cNvPr id="40" name="CuadroTexto 39">
                <a:extLst>
                  <a:ext uri="{FF2B5EF4-FFF2-40B4-BE49-F238E27FC236}">
                    <a16:creationId xmlns:a16="http://schemas.microsoft.com/office/drawing/2014/main" id="{F2C76B70-12C0-ED8D-D6B3-EA7A0343D58F}"/>
                  </a:ext>
                </a:extLst>
              </p:cNvPr>
              <p:cNvSpPr txBox="1"/>
              <p:nvPr/>
            </p:nvSpPr>
            <p:spPr>
              <a:xfrm>
                <a:off x="5270090" y="5726473"/>
                <a:ext cx="2330245" cy="6108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MX" i="1" smtClean="0">
                          <a:latin typeface="Cambria Math" panose="02040503050406030204" pitchFamily="18" charset="0"/>
                        </a:rPr>
                        <m:t>𝑄</m:t>
                      </m:r>
                      <m:r>
                        <a:rPr lang="es-MX" i="0">
                          <a:latin typeface="Cambria Math" panose="02040503050406030204" pitchFamily="18" charset="0"/>
                        </a:rPr>
                        <m:t>=</m:t>
                      </m:r>
                      <m:r>
                        <a:rPr lang="es-419" b="0" i="0" smtClean="0">
                          <a:latin typeface="Cambria Math" panose="02040503050406030204" pitchFamily="18" charset="0"/>
                        </a:rPr>
                        <m:t>13.208 </m:t>
                      </m:r>
                      <m:f>
                        <m:fPr>
                          <m:ctrlPr>
                            <a:rPr lang="es-MX" i="1">
                              <a:solidFill>
                                <a:srgbClr val="836967"/>
                              </a:solidFill>
                              <a:latin typeface="Cambria Math" panose="02040503050406030204" pitchFamily="18" charset="0"/>
                            </a:rPr>
                          </m:ctrlPr>
                        </m:fPr>
                        <m:num>
                          <m:r>
                            <a:rPr lang="es-MX" i="1">
                              <a:latin typeface="Cambria Math" panose="02040503050406030204" pitchFamily="18" charset="0"/>
                            </a:rPr>
                            <m:t>𝐵𝑇𝑈</m:t>
                          </m:r>
                        </m:num>
                        <m:den>
                          <m:r>
                            <a:rPr lang="es-MX" i="1">
                              <a:latin typeface="Cambria Math" panose="02040503050406030204" pitchFamily="18" charset="0"/>
                            </a:rPr>
                            <m:t>h𝑟</m:t>
                          </m:r>
                        </m:den>
                      </m:f>
                    </m:oMath>
                  </m:oMathPara>
                </a14:m>
                <a:endParaRPr lang="es-MX" dirty="0"/>
              </a:p>
            </p:txBody>
          </p:sp>
        </mc:Choice>
        <mc:Fallback>
          <p:sp>
            <p:nvSpPr>
              <p:cNvPr id="40" name="CuadroTexto 39">
                <a:extLst>
                  <a:ext uri="{FF2B5EF4-FFF2-40B4-BE49-F238E27FC236}">
                    <a16:creationId xmlns:a16="http://schemas.microsoft.com/office/drawing/2014/main" id="{F2C76B70-12C0-ED8D-D6B3-EA7A0343D58F}"/>
                  </a:ext>
                </a:extLst>
              </p:cNvPr>
              <p:cNvSpPr txBox="1">
                <a:spLocks noRot="1" noChangeAspect="1" noMove="1" noResize="1" noEditPoints="1" noAdjustHandles="1" noChangeArrowheads="1" noChangeShapeType="1" noTextEdit="1"/>
              </p:cNvSpPr>
              <p:nvPr/>
            </p:nvSpPr>
            <p:spPr>
              <a:xfrm>
                <a:off x="5270090" y="5726473"/>
                <a:ext cx="2330245" cy="610873"/>
              </a:xfrm>
              <a:prstGeom prst="rect">
                <a:avLst/>
              </a:prstGeom>
              <a:blipFill>
                <a:blip r:embed="rId10"/>
                <a:stretch>
                  <a:fillRect/>
                </a:stretch>
              </a:blipFill>
            </p:spPr>
            <p:txBody>
              <a:bodyPr/>
              <a:lstStyle/>
              <a:p>
                <a:r>
                  <a:rPr lang="es-MX">
                    <a:noFill/>
                  </a:rPr>
                  <a:t> </a:t>
                </a:r>
              </a:p>
            </p:txBody>
          </p:sp>
        </mc:Fallback>
      </mc:AlternateContent>
      <p:pic>
        <p:nvPicPr>
          <p:cNvPr id="5" name="Imagen 4">
            <a:extLst>
              <a:ext uri="{FF2B5EF4-FFF2-40B4-BE49-F238E27FC236}">
                <a16:creationId xmlns:a16="http://schemas.microsoft.com/office/drawing/2014/main" id="{17251A45-E0A8-63A0-798B-360F52618A51}"/>
              </a:ext>
            </a:extLst>
          </p:cNvPr>
          <p:cNvPicPr>
            <a:picLocks noChangeAspect="1"/>
          </p:cNvPicPr>
          <p:nvPr/>
        </p:nvPicPr>
        <p:blipFill>
          <a:blip r:embed="rId11"/>
          <a:stretch>
            <a:fillRect/>
          </a:stretch>
        </p:blipFill>
        <p:spPr>
          <a:xfrm>
            <a:off x="168412" y="1126316"/>
            <a:ext cx="3728900" cy="3060753"/>
          </a:xfrm>
          <a:prstGeom prst="rect">
            <a:avLst/>
          </a:prstGeom>
        </p:spPr>
      </p:pic>
    </p:spTree>
    <p:extLst>
      <p:ext uri="{BB962C8B-B14F-4D97-AF65-F5344CB8AC3E}">
        <p14:creationId xmlns:p14="http://schemas.microsoft.com/office/powerpoint/2010/main" val="1800420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BBC69BE4-7B50-D69B-212E-FD8178DA00B6}"/>
              </a:ext>
            </a:extLst>
          </p:cNvPr>
          <p:cNvSpPr txBox="1"/>
          <p:nvPr/>
        </p:nvSpPr>
        <p:spPr>
          <a:xfrm>
            <a:off x="340690" y="1024713"/>
            <a:ext cx="4119717" cy="923330"/>
          </a:xfrm>
          <a:prstGeom prst="rect">
            <a:avLst/>
          </a:prstGeom>
          <a:noFill/>
        </p:spPr>
        <p:txBody>
          <a:bodyPr wrap="square">
            <a:spAutoFit/>
          </a:bodyPr>
          <a:lstStyle/>
          <a:p>
            <a:pPr marL="0" indent="0">
              <a:buFont typeface="Arial" panose="020B0604020202020204" pitchFamily="34" charset="0"/>
              <a:buNone/>
            </a:pPr>
            <a:r>
              <a:rPr lang="es-MX" b="1" dirty="0"/>
              <a:t>Infiltración </a:t>
            </a:r>
          </a:p>
          <a:p>
            <a:pPr marL="0" indent="0">
              <a:buFont typeface="Arial" panose="020B0604020202020204" pitchFamily="34" charset="0"/>
              <a:buNone/>
            </a:pPr>
            <a:endParaRPr lang="es-MX" b="1" dirty="0"/>
          </a:p>
          <a:p>
            <a:pPr marL="0" indent="0">
              <a:buFont typeface="Arial" panose="020B0604020202020204" pitchFamily="34" charset="0"/>
              <a:buNone/>
            </a:pPr>
            <a:r>
              <a:rPr lang="es-MX" dirty="0"/>
              <a:t>Volumen de la cámara</a:t>
            </a:r>
          </a:p>
        </p:txBody>
      </p:sp>
      <mc:AlternateContent xmlns:mc="http://schemas.openxmlformats.org/markup-compatibility/2006">
        <mc:Choice xmlns:a14="http://schemas.microsoft.com/office/drawing/2010/main" Requires="a14">
          <p:sp>
            <p:nvSpPr>
              <p:cNvPr id="6" name="CuadroTexto 5">
                <a:extLst>
                  <a:ext uri="{FF2B5EF4-FFF2-40B4-BE49-F238E27FC236}">
                    <a16:creationId xmlns:a16="http://schemas.microsoft.com/office/drawing/2014/main" id="{EE3A8BC6-F0DD-C545-E5CD-55A2D9A1DC9F}"/>
                  </a:ext>
                </a:extLst>
              </p:cNvPr>
              <p:cNvSpPr txBox="1"/>
              <p:nvPr/>
            </p:nvSpPr>
            <p:spPr>
              <a:xfrm>
                <a:off x="456218" y="2216414"/>
                <a:ext cx="222209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MX" i="1" smtClean="0">
                          <a:latin typeface="Cambria Math" panose="02040503050406030204" pitchFamily="18" charset="0"/>
                        </a:rPr>
                        <m:t>𝑉</m:t>
                      </m:r>
                      <m:r>
                        <a:rPr lang="es-MX" i="0">
                          <a:latin typeface="Cambria Math" panose="02040503050406030204" pitchFamily="18" charset="0"/>
                        </a:rPr>
                        <m:t>=</m:t>
                      </m:r>
                      <m:r>
                        <a:rPr lang="es-419" b="0" i="0" smtClean="0">
                          <a:latin typeface="Cambria Math" panose="02040503050406030204" pitchFamily="18" charset="0"/>
                        </a:rPr>
                        <m:t>166</m:t>
                      </m:r>
                      <m:r>
                        <a:rPr lang="es-MX" i="0">
                          <a:latin typeface="Cambria Math" panose="02040503050406030204" pitchFamily="18" charset="0"/>
                        </a:rPr>
                        <m:t> </m:t>
                      </m:r>
                      <m:r>
                        <a:rPr lang="es-MX" i="1">
                          <a:latin typeface="Cambria Math" panose="02040503050406030204" pitchFamily="18" charset="0"/>
                        </a:rPr>
                        <m:t>𝑓</m:t>
                      </m:r>
                      <m:sSup>
                        <m:sSupPr>
                          <m:ctrlPr>
                            <a:rPr lang="es-MX" i="1">
                              <a:solidFill>
                                <a:srgbClr val="836967"/>
                              </a:solidFill>
                              <a:latin typeface="Cambria Math" panose="02040503050406030204" pitchFamily="18" charset="0"/>
                            </a:rPr>
                          </m:ctrlPr>
                        </m:sSupPr>
                        <m:e>
                          <m:r>
                            <a:rPr lang="es-MX" i="1">
                              <a:latin typeface="Cambria Math" panose="02040503050406030204" pitchFamily="18" charset="0"/>
                            </a:rPr>
                            <m:t>𝑡</m:t>
                          </m:r>
                        </m:e>
                        <m:sup>
                          <m:r>
                            <a:rPr lang="es-MX" i="0">
                              <a:latin typeface="Cambria Math" panose="02040503050406030204" pitchFamily="18" charset="0"/>
                            </a:rPr>
                            <m:t>3</m:t>
                          </m:r>
                        </m:sup>
                      </m:sSup>
                    </m:oMath>
                  </m:oMathPara>
                </a14:m>
                <a:endParaRPr lang="es-MX" dirty="0"/>
              </a:p>
            </p:txBody>
          </p:sp>
        </mc:Choice>
        <mc:Fallback>
          <p:sp>
            <p:nvSpPr>
              <p:cNvPr id="6" name="CuadroTexto 5">
                <a:extLst>
                  <a:ext uri="{FF2B5EF4-FFF2-40B4-BE49-F238E27FC236}">
                    <a16:creationId xmlns:a16="http://schemas.microsoft.com/office/drawing/2014/main" id="{EE3A8BC6-F0DD-C545-E5CD-55A2D9A1DC9F}"/>
                  </a:ext>
                </a:extLst>
              </p:cNvPr>
              <p:cNvSpPr txBox="1">
                <a:spLocks noRot="1" noChangeAspect="1" noMove="1" noResize="1" noEditPoints="1" noAdjustHandles="1" noChangeArrowheads="1" noChangeShapeType="1" noTextEdit="1"/>
              </p:cNvSpPr>
              <p:nvPr/>
            </p:nvSpPr>
            <p:spPr>
              <a:xfrm>
                <a:off x="456218" y="2216414"/>
                <a:ext cx="2222090" cy="369332"/>
              </a:xfrm>
              <a:prstGeom prst="rect">
                <a:avLst/>
              </a:prstGeom>
              <a:blipFill>
                <a:blip r:embed="rId2"/>
                <a:stretch>
                  <a:fillRect b="-13333"/>
                </a:stretch>
              </a:blipFill>
            </p:spPr>
            <p:txBody>
              <a:bodyPr/>
              <a:lstStyle/>
              <a:p>
                <a:r>
                  <a:rPr lang="es-MX">
                    <a:noFill/>
                  </a:rPr>
                  <a:t> </a:t>
                </a:r>
              </a:p>
            </p:txBody>
          </p:sp>
        </mc:Fallback>
      </mc:AlternateContent>
      <p:pic>
        <p:nvPicPr>
          <p:cNvPr id="7" name="Imagen 6">
            <a:extLst>
              <a:ext uri="{FF2B5EF4-FFF2-40B4-BE49-F238E27FC236}">
                <a16:creationId xmlns:a16="http://schemas.microsoft.com/office/drawing/2014/main" id="{E1C70B07-F9DE-1009-ADD7-238461733A22}"/>
              </a:ext>
            </a:extLst>
          </p:cNvPr>
          <p:cNvPicPr>
            <a:picLocks noChangeAspect="1"/>
          </p:cNvPicPr>
          <p:nvPr/>
        </p:nvPicPr>
        <p:blipFill rotWithShape="1">
          <a:blip r:embed="rId3">
            <a:extLst>
              <a:ext uri="{28A0092B-C50C-407E-A947-70E740481C1C}">
                <a14:useLocalDpi xmlns:a14="http://schemas.microsoft.com/office/drawing/2010/main" val="0"/>
              </a:ext>
            </a:extLst>
          </a:blip>
          <a:srcRect l="14759" r="14759"/>
          <a:stretch/>
        </p:blipFill>
        <p:spPr>
          <a:xfrm>
            <a:off x="456218" y="2854117"/>
            <a:ext cx="5128505" cy="3162852"/>
          </a:xfrm>
          <a:prstGeom prst="rect">
            <a:avLst/>
          </a:prstGeom>
        </p:spPr>
      </p:pic>
      <p:sp>
        <p:nvSpPr>
          <p:cNvPr id="8" name="Título 1">
            <a:extLst>
              <a:ext uri="{FF2B5EF4-FFF2-40B4-BE49-F238E27FC236}">
                <a16:creationId xmlns:a16="http://schemas.microsoft.com/office/drawing/2014/main" id="{AF632E6B-CB69-580D-10C2-3B6B5A7EBCF6}"/>
              </a:ext>
            </a:extLst>
          </p:cNvPr>
          <p:cNvSpPr>
            <a:spLocks noGrp="1"/>
          </p:cNvSpPr>
          <p:nvPr>
            <p:ph type="title"/>
          </p:nvPr>
        </p:nvSpPr>
        <p:spPr>
          <a:xfrm>
            <a:off x="6217920" y="17106"/>
            <a:ext cx="5974080" cy="953669"/>
          </a:xfrm>
        </p:spPr>
        <p:txBody>
          <a:bodyPr>
            <a:normAutofit/>
          </a:bodyPr>
          <a:lstStyle/>
          <a:p>
            <a:pPr algn="r"/>
            <a:r>
              <a:rPr lang="es-MX" b="1" dirty="0">
                <a:solidFill>
                  <a:srgbClr val="C00000"/>
                </a:solidFill>
              </a:rPr>
              <a:t>Cálculos </a:t>
            </a:r>
          </a:p>
        </p:txBody>
      </p:sp>
      <p:sp>
        <p:nvSpPr>
          <p:cNvPr id="2" name="Marcador de número de diapositiva 1">
            <a:extLst>
              <a:ext uri="{FF2B5EF4-FFF2-40B4-BE49-F238E27FC236}">
                <a16:creationId xmlns:a16="http://schemas.microsoft.com/office/drawing/2014/main" id="{399485D4-6200-2B2B-833A-8C1D0C684AA5}"/>
              </a:ext>
            </a:extLst>
          </p:cNvPr>
          <p:cNvSpPr>
            <a:spLocks noGrp="1"/>
          </p:cNvSpPr>
          <p:nvPr>
            <p:ph type="sldNum" sz="quarter" idx="12"/>
          </p:nvPr>
        </p:nvSpPr>
        <p:spPr/>
        <p:txBody>
          <a:bodyPr/>
          <a:lstStyle/>
          <a:p>
            <a:fld id="{5A33CB2A-1702-4C1D-9CC4-8D472D39F19E}" type="slidenum">
              <a:rPr lang="en-US" smtClean="0"/>
              <a:t>14</a:t>
            </a:fld>
            <a:endParaRPr lang="en-US"/>
          </a:p>
        </p:txBody>
      </p:sp>
      <p:sp>
        <p:nvSpPr>
          <p:cNvPr id="10" name="CuadroTexto 9">
            <a:extLst>
              <a:ext uri="{FF2B5EF4-FFF2-40B4-BE49-F238E27FC236}">
                <a16:creationId xmlns:a16="http://schemas.microsoft.com/office/drawing/2014/main" id="{50A6C999-09EC-9CE1-7FFE-B05E6D00F8BD}"/>
              </a:ext>
            </a:extLst>
          </p:cNvPr>
          <p:cNvSpPr txBox="1"/>
          <p:nvPr/>
        </p:nvSpPr>
        <p:spPr>
          <a:xfrm>
            <a:off x="340690" y="6206281"/>
            <a:ext cx="6111730" cy="463075"/>
          </a:xfrm>
          <a:prstGeom prst="rect">
            <a:avLst/>
          </a:prstGeom>
          <a:noFill/>
        </p:spPr>
        <p:txBody>
          <a:bodyPr wrap="square">
            <a:spAutoFit/>
          </a:bodyPr>
          <a:lstStyle/>
          <a:p>
            <a:pPr>
              <a:lnSpc>
                <a:spcPct val="150000"/>
              </a:lnSpc>
              <a:spcAft>
                <a:spcPts val="800"/>
              </a:spcAft>
            </a:pPr>
            <a:r>
              <a:rPr lang="es-MX" sz="1800">
                <a:effectLst/>
                <a:latin typeface="Arial" panose="020B0604020202020204" pitchFamily="34" charset="0"/>
                <a:ea typeface="Times New Roman" panose="02020603050405020304" pitchFamily="18" charset="0"/>
              </a:rPr>
              <a:t>Interpolando se obtiene cambio de aire en 24 horas=7.34.</a:t>
            </a:r>
            <a:endParaRPr lang="es-MX" sz="1600">
              <a:effectLst/>
              <a:latin typeface="Calibri" panose="020F0502020204030204" pitchFamily="34" charset="0"/>
              <a:ea typeface="Calibri" panose="020F0502020204030204" pitchFamily="34" charset="0"/>
            </a:endParaRPr>
          </a:p>
        </p:txBody>
      </p:sp>
      <p:pic>
        <p:nvPicPr>
          <p:cNvPr id="12" name="Imagen 11">
            <a:extLst>
              <a:ext uri="{FF2B5EF4-FFF2-40B4-BE49-F238E27FC236}">
                <a16:creationId xmlns:a16="http://schemas.microsoft.com/office/drawing/2014/main" id="{A3AA57C9-D8CC-6A19-8951-63D3DCCBFCD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610997" y="2401080"/>
            <a:ext cx="4628466" cy="2083347"/>
          </a:xfrm>
          <a:prstGeom prst="rect">
            <a:avLst/>
          </a:prstGeom>
        </p:spPr>
      </p:pic>
      <mc:AlternateContent xmlns:mc="http://schemas.openxmlformats.org/markup-compatibility/2006">
        <mc:Choice xmlns:a14="http://schemas.microsoft.com/office/drawing/2010/main" Requires="a14">
          <p:sp>
            <p:nvSpPr>
              <p:cNvPr id="14" name="CuadroTexto 13">
                <a:extLst>
                  <a:ext uri="{FF2B5EF4-FFF2-40B4-BE49-F238E27FC236}">
                    <a16:creationId xmlns:a16="http://schemas.microsoft.com/office/drawing/2014/main" id="{B317BAF8-CCEC-3678-5E61-10E96C03F6A6}"/>
                  </a:ext>
                </a:extLst>
              </p:cNvPr>
              <p:cNvSpPr txBox="1"/>
              <p:nvPr/>
            </p:nvSpPr>
            <p:spPr>
              <a:xfrm>
                <a:off x="5755310" y="708216"/>
                <a:ext cx="6096000" cy="1636538"/>
              </a:xfrm>
              <a:prstGeom prst="rect">
                <a:avLst/>
              </a:prstGeom>
              <a:noFill/>
            </p:spPr>
            <p:txBody>
              <a:bodyPr wrap="square">
                <a:spAutoFit/>
              </a:bodyPr>
              <a:lstStyle/>
              <a:p>
                <a:pPr algn="ctr">
                  <a:lnSpc>
                    <a:spcPct val="150000"/>
                  </a:lnSpc>
                  <a:spcAft>
                    <a:spcPts val="800"/>
                  </a:spcAft>
                </a:pPr>
                <a:r>
                  <a:rPr lang="es-MX" sz="1700" dirty="0">
                    <a:effectLst/>
                    <a:latin typeface="Calibri" panose="020F0502020204030204" pitchFamily="34" charset="0"/>
                    <a:ea typeface="Calibri" panose="020F0502020204030204" pitchFamily="34" charset="0"/>
                  </a:rPr>
                  <a:t>Calor removido del aire infiltrado</a:t>
                </a:r>
              </a:p>
              <a:p>
                <a:pPr algn="just">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s-MX" sz="1700" i="1" smtClean="0">
                              <a:effectLst/>
                              <a:latin typeface="Cambria Math" panose="02040503050406030204" pitchFamily="18" charset="0"/>
                              <a:ea typeface="Calibri" panose="020F0502020204030204" pitchFamily="34" charset="0"/>
                            </a:rPr>
                          </m:ctrlPr>
                        </m:sSubPr>
                        <m:e>
                          <m:r>
                            <a:rPr lang="es-MX" sz="1700" i="1">
                              <a:effectLst/>
                              <a:latin typeface="Cambria Math" panose="02040503050406030204" pitchFamily="18" charset="0"/>
                              <a:ea typeface="Calibri" panose="020F0502020204030204" pitchFamily="34" charset="0"/>
                            </a:rPr>
                            <m:t>𝑇</m:t>
                          </m:r>
                        </m:e>
                        <m:sub>
                          <m:r>
                            <a:rPr lang="es-MX" sz="1700" i="1">
                              <a:effectLst/>
                              <a:latin typeface="Cambria Math" panose="02040503050406030204" pitchFamily="18" charset="0"/>
                              <a:ea typeface="Calibri" panose="020F0502020204030204" pitchFamily="34" charset="0"/>
                            </a:rPr>
                            <m:t>𝐵𝑆</m:t>
                          </m:r>
                        </m:sub>
                      </m:sSub>
                      <m:r>
                        <a:rPr lang="es-MX" sz="1700" i="1">
                          <a:effectLst/>
                          <a:latin typeface="Cambria Math" panose="02040503050406030204" pitchFamily="18" charset="0"/>
                          <a:ea typeface="Calibri" panose="020F0502020204030204" pitchFamily="34" charset="0"/>
                        </a:rPr>
                        <m:t>=</m:t>
                      </m:r>
                      <m:d>
                        <m:dPr>
                          <m:ctrlPr>
                            <a:rPr lang="es-MX" sz="1700" i="1">
                              <a:effectLst/>
                              <a:latin typeface="Cambria Math" panose="02040503050406030204" pitchFamily="18" charset="0"/>
                              <a:ea typeface="Calibri" panose="020F0502020204030204" pitchFamily="34" charset="0"/>
                            </a:rPr>
                          </m:ctrlPr>
                        </m:dPr>
                        <m:e>
                          <m:r>
                            <a:rPr lang="es-419" sz="1700" b="0" i="1" smtClean="0">
                              <a:effectLst/>
                              <a:latin typeface="Cambria Math" panose="02040503050406030204" pitchFamily="18" charset="0"/>
                              <a:ea typeface="Calibri" panose="020F0502020204030204" pitchFamily="34" charset="0"/>
                            </a:rPr>
                            <m:t>39.6</m:t>
                          </m:r>
                          <m:r>
                            <a:rPr lang="es-MX" sz="1700" i="1">
                              <a:effectLst/>
                              <a:latin typeface="Cambria Math" panose="02040503050406030204" pitchFamily="18" charset="0"/>
                              <a:ea typeface="Calibri" panose="020F0502020204030204" pitchFamily="34" charset="0"/>
                            </a:rPr>
                            <m:t>℉</m:t>
                          </m:r>
                        </m:e>
                      </m:d>
                    </m:oMath>
                  </m:oMathPara>
                </a14:m>
                <a:endParaRPr lang="es-MX" sz="1700" dirty="0">
                  <a:effectLst/>
                  <a:latin typeface="Calibri" panose="020F0502020204030204" pitchFamily="34" charset="0"/>
                  <a:ea typeface="Calibri" panose="020F0502020204030204" pitchFamily="34" charset="0"/>
                </a:endParaRPr>
              </a:p>
              <a:p>
                <a:pPr algn="just">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s-MX" sz="1700" i="1">
                              <a:effectLst/>
                              <a:latin typeface="Cambria Math" panose="02040503050406030204" pitchFamily="18" charset="0"/>
                              <a:ea typeface="Calibri" panose="020F0502020204030204" pitchFamily="34" charset="0"/>
                            </a:rPr>
                          </m:ctrlPr>
                        </m:sSubPr>
                        <m:e>
                          <m:r>
                            <a:rPr lang="es-MX" sz="1700" i="1">
                              <a:effectLst/>
                              <a:latin typeface="Cambria Math" panose="02040503050406030204" pitchFamily="18" charset="0"/>
                              <a:ea typeface="Calibri" panose="020F0502020204030204" pitchFamily="34" charset="0"/>
                            </a:rPr>
                            <m:t>𝑇</m:t>
                          </m:r>
                        </m:e>
                        <m:sub>
                          <m:r>
                            <a:rPr lang="es-MX" sz="1700" i="1">
                              <a:effectLst/>
                              <a:latin typeface="Cambria Math" panose="02040503050406030204" pitchFamily="18" charset="0"/>
                              <a:ea typeface="Calibri" panose="020F0502020204030204" pitchFamily="34" charset="0"/>
                            </a:rPr>
                            <m:t>𝑎𝑙𝑚𝑎𝑐𝑒𝑛𝑎𝑗𝑒</m:t>
                          </m:r>
                        </m:sub>
                      </m:sSub>
                      <m:r>
                        <a:rPr lang="es-MX" sz="1700" i="1">
                          <a:effectLst/>
                          <a:latin typeface="Cambria Math" panose="02040503050406030204" pitchFamily="18" charset="0"/>
                          <a:ea typeface="Calibri" panose="020F0502020204030204" pitchFamily="34" charset="0"/>
                        </a:rPr>
                        <m:t>=</m:t>
                      </m:r>
                      <m:r>
                        <a:rPr lang="es-419" sz="1700" b="0" i="1" smtClean="0">
                          <a:effectLst/>
                          <a:latin typeface="Cambria Math" panose="02040503050406030204" pitchFamily="18" charset="0"/>
                          <a:ea typeface="Calibri" panose="020F0502020204030204" pitchFamily="34" charset="0"/>
                        </a:rPr>
                        <m:t>3</m:t>
                      </m:r>
                      <m:r>
                        <a:rPr lang="es-MX" sz="1700" i="1">
                          <a:effectLst/>
                          <a:latin typeface="Cambria Math" panose="02040503050406030204" pitchFamily="18" charset="0"/>
                          <a:ea typeface="Calibri" panose="020F0502020204030204" pitchFamily="34" charset="0"/>
                        </a:rPr>
                        <m:t>℃</m:t>
                      </m:r>
                    </m:oMath>
                  </m:oMathPara>
                </a14:m>
                <a:endParaRPr lang="es-MX" sz="1700" dirty="0">
                  <a:effectLst/>
                  <a:latin typeface="Calibri" panose="020F0502020204030204" pitchFamily="34" charset="0"/>
                  <a:ea typeface="Calibri" panose="020F0502020204030204" pitchFamily="34" charset="0"/>
                </a:endParaRPr>
              </a:p>
              <a:p>
                <a:pPr/>
                <a14:m>
                  <m:oMathPara xmlns:m="http://schemas.openxmlformats.org/officeDocument/2006/math">
                    <m:oMathParaPr>
                      <m:jc m:val="centerGroup"/>
                    </m:oMathParaPr>
                    <m:oMath xmlns:m="http://schemas.openxmlformats.org/officeDocument/2006/math">
                      <m:r>
                        <a:rPr lang="es-MX" sz="1700" i="1" kern="0">
                          <a:effectLst/>
                          <a:latin typeface="Cambria Math" panose="02040503050406030204" pitchFamily="18" charset="0"/>
                          <a:ea typeface="Calibri" panose="020F0502020204030204" pitchFamily="34" charset="0"/>
                          <a:cs typeface="Calibri" panose="020F0502020204030204" pitchFamily="34" charset="0"/>
                        </a:rPr>
                        <m:t>𝐻𝑅</m:t>
                      </m:r>
                      <m:r>
                        <a:rPr lang="es-MX" sz="1700" i="1" kern="0">
                          <a:effectLst/>
                          <a:latin typeface="Cambria Math" panose="02040503050406030204" pitchFamily="18" charset="0"/>
                          <a:ea typeface="Calibri" panose="020F0502020204030204" pitchFamily="34" charset="0"/>
                          <a:cs typeface="Calibri" panose="020F0502020204030204" pitchFamily="34" charset="0"/>
                        </a:rPr>
                        <m:t>=50%</m:t>
                      </m:r>
                    </m:oMath>
                  </m:oMathPara>
                </a14:m>
                <a:endParaRPr lang="es-MX" sz="1700" dirty="0">
                  <a:effectLst/>
                  <a:latin typeface="Calibri" panose="020F0502020204030204" pitchFamily="34" charset="0"/>
                  <a:ea typeface="Calibri" panose="020F0502020204030204" pitchFamily="34" charset="0"/>
                </a:endParaRPr>
              </a:p>
            </p:txBody>
          </p:sp>
        </mc:Choice>
        <mc:Fallback>
          <p:sp>
            <p:nvSpPr>
              <p:cNvPr id="14" name="CuadroTexto 13">
                <a:extLst>
                  <a:ext uri="{FF2B5EF4-FFF2-40B4-BE49-F238E27FC236}">
                    <a16:creationId xmlns:a16="http://schemas.microsoft.com/office/drawing/2014/main" id="{B317BAF8-CCEC-3678-5E61-10E96C03F6A6}"/>
                  </a:ext>
                </a:extLst>
              </p:cNvPr>
              <p:cNvSpPr txBox="1">
                <a:spLocks noRot="1" noChangeAspect="1" noMove="1" noResize="1" noEditPoints="1" noAdjustHandles="1" noChangeArrowheads="1" noChangeShapeType="1" noTextEdit="1"/>
              </p:cNvSpPr>
              <p:nvPr/>
            </p:nvSpPr>
            <p:spPr>
              <a:xfrm>
                <a:off x="5755310" y="708216"/>
                <a:ext cx="6096000" cy="1636538"/>
              </a:xfrm>
              <a:prstGeom prst="rect">
                <a:avLst/>
              </a:prstGeom>
              <a:blipFill>
                <a:blip r:embed="rId5"/>
                <a:stretch>
                  <a:fillRect/>
                </a:stretch>
              </a:blipFill>
            </p:spPr>
            <p:txBody>
              <a:bodyPr/>
              <a:lstStyle/>
              <a:p>
                <a:r>
                  <a:rPr lang="es-MX">
                    <a:noFill/>
                  </a:rPr>
                  <a:t> </a:t>
                </a:r>
              </a:p>
            </p:txBody>
          </p:sp>
        </mc:Fallback>
      </mc:AlternateContent>
      <p:sp>
        <p:nvSpPr>
          <p:cNvPr id="16" name="CuadroTexto 15">
            <a:extLst>
              <a:ext uri="{FF2B5EF4-FFF2-40B4-BE49-F238E27FC236}">
                <a16:creationId xmlns:a16="http://schemas.microsoft.com/office/drawing/2014/main" id="{DAADFAF3-10B0-9EB5-B9ED-321AB5B5972B}"/>
              </a:ext>
            </a:extLst>
          </p:cNvPr>
          <p:cNvSpPr txBox="1"/>
          <p:nvPr/>
        </p:nvSpPr>
        <p:spPr>
          <a:xfrm>
            <a:off x="6096000" y="4532751"/>
            <a:ext cx="6096000" cy="369332"/>
          </a:xfrm>
          <a:prstGeom prst="rect">
            <a:avLst/>
          </a:prstGeom>
          <a:noFill/>
        </p:spPr>
        <p:txBody>
          <a:bodyPr wrap="square">
            <a:spAutoFit/>
          </a:bodyPr>
          <a:lstStyle/>
          <a:p>
            <a:r>
              <a:rPr lang="es-MX" sz="1800" dirty="0">
                <a:effectLst/>
                <a:latin typeface="Arial" panose="020B0604020202020204" pitchFamily="34" charset="0"/>
                <a:ea typeface="Times New Roman" panose="02020603050405020304" pitchFamily="18" charset="0"/>
              </a:rPr>
              <a:t>Interpolando se obtiene=3.17</a:t>
            </a:r>
            <a:endParaRPr lang="es-MX" dirty="0"/>
          </a:p>
        </p:txBody>
      </p:sp>
      <mc:AlternateContent xmlns:mc="http://schemas.openxmlformats.org/markup-compatibility/2006">
        <mc:Choice xmlns:a14="http://schemas.microsoft.com/office/drawing/2010/main" Requires="a14">
          <p:sp>
            <p:nvSpPr>
              <p:cNvPr id="18" name="CuadroTexto 17">
                <a:extLst>
                  <a:ext uri="{FF2B5EF4-FFF2-40B4-BE49-F238E27FC236}">
                    <a16:creationId xmlns:a16="http://schemas.microsoft.com/office/drawing/2014/main" id="{1BD437F4-BA87-19C8-0E98-D3D33DCAD95D}"/>
                  </a:ext>
                </a:extLst>
              </p:cNvPr>
              <p:cNvSpPr txBox="1"/>
              <p:nvPr/>
            </p:nvSpPr>
            <p:spPr>
              <a:xfrm>
                <a:off x="5755310" y="5063047"/>
                <a:ext cx="6096000" cy="714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MX" i="1" smtClean="0">
                              <a:solidFill>
                                <a:srgbClr val="836967"/>
                              </a:solidFill>
                              <a:latin typeface="Cambria Math" panose="02040503050406030204" pitchFamily="18" charset="0"/>
                            </a:rPr>
                          </m:ctrlPr>
                        </m:sSubPr>
                        <m:e>
                          <m:r>
                            <a:rPr lang="es-MX" i="1">
                              <a:latin typeface="Cambria Math" panose="02040503050406030204" pitchFamily="18" charset="0"/>
                            </a:rPr>
                            <m:t>𝑄</m:t>
                          </m:r>
                        </m:e>
                        <m:sub>
                          <m:r>
                            <a:rPr lang="es-MX" i="1">
                              <a:latin typeface="Cambria Math" panose="02040503050406030204" pitchFamily="18" charset="0"/>
                            </a:rPr>
                            <m:t>𝐼𝑛𝑓𝑖𝑙𝑡𝑟𝑎𝑐𝑖</m:t>
                          </m:r>
                          <m:r>
                            <a:rPr lang="es-MX" i="0">
                              <a:latin typeface="Cambria Math" panose="02040503050406030204" pitchFamily="18" charset="0"/>
                            </a:rPr>
                            <m:t>ó</m:t>
                          </m:r>
                          <m:r>
                            <a:rPr lang="es-MX" i="1">
                              <a:latin typeface="Cambria Math" panose="02040503050406030204" pitchFamily="18" charset="0"/>
                            </a:rPr>
                            <m:t>𝑛</m:t>
                          </m:r>
                        </m:sub>
                      </m:sSub>
                      <m:r>
                        <a:rPr lang="es-MX" i="0">
                          <a:latin typeface="Cambria Math" panose="02040503050406030204" pitchFamily="18" charset="0"/>
                        </a:rPr>
                        <m:t>=</m:t>
                      </m:r>
                      <m:d>
                        <m:dPr>
                          <m:ctrlPr>
                            <a:rPr lang="es-MX" i="1">
                              <a:latin typeface="Cambria Math" panose="02040503050406030204" pitchFamily="18" charset="0"/>
                            </a:rPr>
                          </m:ctrlPr>
                        </m:dPr>
                        <m:e>
                          <m:r>
                            <a:rPr lang="es-MX" i="1">
                              <a:latin typeface="Cambria Math" panose="02040503050406030204" pitchFamily="18" charset="0"/>
                            </a:rPr>
                            <m:t>𝑉</m:t>
                          </m:r>
                        </m:e>
                      </m:d>
                      <m:d>
                        <m:dPr>
                          <m:ctrlPr>
                            <a:rPr lang="es-MX" i="1">
                              <a:solidFill>
                                <a:srgbClr val="836967"/>
                              </a:solidFill>
                              <a:latin typeface="Cambria Math" panose="02040503050406030204" pitchFamily="18" charset="0"/>
                            </a:rPr>
                          </m:ctrlPr>
                        </m:dPr>
                        <m:e>
                          <m:f>
                            <m:fPr>
                              <m:ctrlPr>
                                <a:rPr lang="es-MX" i="1">
                                  <a:solidFill>
                                    <a:srgbClr val="836967"/>
                                  </a:solidFill>
                                  <a:latin typeface="Cambria Math" panose="02040503050406030204" pitchFamily="18" charset="0"/>
                                </a:rPr>
                              </m:ctrlPr>
                            </m:fPr>
                            <m:num>
                              <m:r>
                                <a:rPr lang="es-MX" i="1">
                                  <a:latin typeface="Cambria Math" panose="02040503050406030204" pitchFamily="18" charset="0"/>
                                </a:rPr>
                                <m:t>𝐶𝑎𝑚𝑏𝑖𝑜𝑠</m:t>
                              </m:r>
                            </m:num>
                            <m:den>
                              <m:r>
                                <a:rPr lang="es-MX" i="0">
                                  <a:latin typeface="Cambria Math" panose="02040503050406030204" pitchFamily="18" charset="0"/>
                                </a:rPr>
                                <m:t>24 </m:t>
                              </m:r>
                              <m:r>
                                <a:rPr lang="es-MX" i="1">
                                  <a:latin typeface="Cambria Math" panose="02040503050406030204" pitchFamily="18" charset="0"/>
                                </a:rPr>
                                <m:t>h𝑟𝑠</m:t>
                              </m:r>
                            </m:den>
                          </m:f>
                        </m:e>
                      </m:d>
                      <m:d>
                        <m:dPr>
                          <m:ctrlPr>
                            <a:rPr lang="es-MX" i="1">
                              <a:solidFill>
                                <a:srgbClr val="836967"/>
                              </a:solidFill>
                              <a:latin typeface="Cambria Math" panose="02040503050406030204" pitchFamily="18" charset="0"/>
                            </a:rPr>
                          </m:ctrlPr>
                        </m:dPr>
                        <m:e>
                          <m:r>
                            <a:rPr lang="es-MX" i="1">
                              <a:latin typeface="Cambria Math" panose="02040503050406030204" pitchFamily="18" charset="0"/>
                            </a:rPr>
                            <m:t>𝐶𝑎𝑙𝑜𝑟</m:t>
                          </m:r>
                          <m:r>
                            <a:rPr lang="es-MX" i="0">
                              <a:latin typeface="Cambria Math" panose="02040503050406030204" pitchFamily="18" charset="0"/>
                            </a:rPr>
                            <m:t> </m:t>
                          </m:r>
                          <m:r>
                            <a:rPr lang="es-MX" i="1">
                              <a:latin typeface="Cambria Math" panose="02040503050406030204" pitchFamily="18" charset="0"/>
                            </a:rPr>
                            <m:t>𝑟𝑒𝑚𝑜𝑣𝑖𝑑𝑜</m:t>
                          </m:r>
                        </m:e>
                      </m:d>
                      <m:r>
                        <a:rPr lang="es-MX" i="0">
                          <a:latin typeface="Cambria Math" panose="02040503050406030204" pitchFamily="18" charset="0"/>
                        </a:rPr>
                        <m:t>×</m:t>
                      </m:r>
                      <m:r>
                        <a:rPr lang="es-MX" i="1">
                          <a:latin typeface="Cambria Math" panose="02040503050406030204" pitchFamily="18" charset="0"/>
                        </a:rPr>
                        <m:t>𝑓</m:t>
                      </m:r>
                    </m:oMath>
                  </m:oMathPara>
                </a14:m>
                <a:endParaRPr lang="es-MX" dirty="0"/>
              </a:p>
            </p:txBody>
          </p:sp>
        </mc:Choice>
        <mc:Fallback>
          <p:sp>
            <p:nvSpPr>
              <p:cNvPr id="18" name="CuadroTexto 17">
                <a:extLst>
                  <a:ext uri="{FF2B5EF4-FFF2-40B4-BE49-F238E27FC236}">
                    <a16:creationId xmlns:a16="http://schemas.microsoft.com/office/drawing/2014/main" id="{1BD437F4-BA87-19C8-0E98-D3D33DCAD95D}"/>
                  </a:ext>
                </a:extLst>
              </p:cNvPr>
              <p:cNvSpPr txBox="1">
                <a:spLocks noRot="1" noChangeAspect="1" noMove="1" noResize="1" noEditPoints="1" noAdjustHandles="1" noChangeArrowheads="1" noChangeShapeType="1" noTextEdit="1"/>
              </p:cNvSpPr>
              <p:nvPr/>
            </p:nvSpPr>
            <p:spPr>
              <a:xfrm>
                <a:off x="5755310" y="5063047"/>
                <a:ext cx="6096000" cy="714683"/>
              </a:xfrm>
              <a:prstGeom prst="rect">
                <a:avLst/>
              </a:prstGeom>
              <a:blipFill>
                <a:blip r:embed="rId6"/>
                <a:stretch>
                  <a:fillRect/>
                </a:stretch>
              </a:blipFill>
            </p:spPr>
            <p:txBody>
              <a:bodyPr/>
              <a:lstStyle/>
              <a:p>
                <a:r>
                  <a:rPr lang="es-MX">
                    <a:noFill/>
                  </a:rPr>
                  <a:t> </a:t>
                </a:r>
              </a:p>
            </p:txBody>
          </p:sp>
        </mc:Fallback>
      </mc:AlternateContent>
      <mc:AlternateContent xmlns:mc="http://schemas.openxmlformats.org/markup-compatibility/2006">
        <mc:Choice xmlns:a14="http://schemas.microsoft.com/office/drawing/2010/main" Requires="a14">
          <p:sp>
            <p:nvSpPr>
              <p:cNvPr id="20" name="CuadroTexto 19">
                <a:extLst>
                  <a:ext uri="{FF2B5EF4-FFF2-40B4-BE49-F238E27FC236}">
                    <a16:creationId xmlns:a16="http://schemas.microsoft.com/office/drawing/2014/main" id="{D7E401F9-57AA-1350-9B34-102910E759FD}"/>
                  </a:ext>
                </a:extLst>
              </p:cNvPr>
              <p:cNvSpPr txBox="1"/>
              <p:nvPr/>
            </p:nvSpPr>
            <p:spPr>
              <a:xfrm>
                <a:off x="7040876" y="5642624"/>
                <a:ext cx="3646788" cy="6108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MX" i="1" smtClean="0">
                              <a:solidFill>
                                <a:srgbClr val="836967"/>
                              </a:solidFill>
                              <a:latin typeface="Cambria Math" panose="02040503050406030204" pitchFamily="18" charset="0"/>
                            </a:rPr>
                          </m:ctrlPr>
                        </m:sSubPr>
                        <m:e>
                          <m:r>
                            <a:rPr lang="es-MX" i="1">
                              <a:latin typeface="Cambria Math" panose="02040503050406030204" pitchFamily="18" charset="0"/>
                            </a:rPr>
                            <m:t>𝑄</m:t>
                          </m:r>
                        </m:e>
                        <m:sub>
                          <m:r>
                            <a:rPr lang="es-MX" i="1">
                              <a:latin typeface="Cambria Math" panose="02040503050406030204" pitchFamily="18" charset="0"/>
                            </a:rPr>
                            <m:t>𝐼𝑛𝑓𝑖𝑙𝑡𝑟𝑎𝑐𝑖</m:t>
                          </m:r>
                          <m:r>
                            <a:rPr lang="es-MX" i="0">
                              <a:latin typeface="Cambria Math" panose="02040503050406030204" pitchFamily="18" charset="0"/>
                            </a:rPr>
                            <m:t>ó</m:t>
                          </m:r>
                          <m:r>
                            <a:rPr lang="es-MX" i="1">
                              <a:latin typeface="Cambria Math" panose="02040503050406030204" pitchFamily="18" charset="0"/>
                            </a:rPr>
                            <m:t>𝑛</m:t>
                          </m:r>
                        </m:sub>
                      </m:sSub>
                      <m:r>
                        <a:rPr lang="es-MX" i="0">
                          <a:latin typeface="Cambria Math" panose="02040503050406030204" pitchFamily="18" charset="0"/>
                        </a:rPr>
                        <m:t>=1</m:t>
                      </m:r>
                      <m:r>
                        <a:rPr lang="es-419" b="0" i="0" smtClean="0">
                          <a:latin typeface="Cambria Math" panose="02040503050406030204" pitchFamily="18" charset="0"/>
                        </a:rPr>
                        <m:t>1</m:t>
                      </m:r>
                      <m:r>
                        <a:rPr lang="es-MX" i="0">
                          <a:latin typeface="Cambria Math" panose="02040503050406030204" pitchFamily="18" charset="0"/>
                        </a:rPr>
                        <m:t>7</m:t>
                      </m:r>
                      <m:r>
                        <a:rPr lang="es-419" b="0" i="0" smtClean="0">
                          <a:latin typeface="Cambria Math" panose="02040503050406030204" pitchFamily="18" charset="0"/>
                        </a:rPr>
                        <m:t>.</m:t>
                      </m:r>
                      <m:r>
                        <a:rPr lang="es-419" b="0" i="1" smtClean="0">
                          <a:latin typeface="Cambria Math" panose="02040503050406030204" pitchFamily="18" charset="0"/>
                        </a:rPr>
                        <m:t>27</m:t>
                      </m:r>
                      <m:f>
                        <m:fPr>
                          <m:ctrlPr>
                            <a:rPr lang="es-MX" i="1">
                              <a:solidFill>
                                <a:srgbClr val="836967"/>
                              </a:solidFill>
                              <a:latin typeface="Cambria Math" panose="02040503050406030204" pitchFamily="18" charset="0"/>
                            </a:rPr>
                          </m:ctrlPr>
                        </m:fPr>
                        <m:num>
                          <m:r>
                            <a:rPr lang="es-MX" i="1">
                              <a:latin typeface="Cambria Math" panose="02040503050406030204" pitchFamily="18" charset="0"/>
                            </a:rPr>
                            <m:t>𝐵𝑇𝑈</m:t>
                          </m:r>
                        </m:num>
                        <m:den>
                          <m:r>
                            <a:rPr lang="es-MX" i="1">
                              <a:latin typeface="Cambria Math" panose="02040503050406030204" pitchFamily="18" charset="0"/>
                            </a:rPr>
                            <m:t>h𝑟</m:t>
                          </m:r>
                        </m:den>
                      </m:f>
                    </m:oMath>
                  </m:oMathPara>
                </a14:m>
                <a:endParaRPr lang="es-MX" dirty="0"/>
              </a:p>
            </p:txBody>
          </p:sp>
        </mc:Choice>
        <mc:Fallback>
          <p:sp>
            <p:nvSpPr>
              <p:cNvPr id="20" name="CuadroTexto 19">
                <a:extLst>
                  <a:ext uri="{FF2B5EF4-FFF2-40B4-BE49-F238E27FC236}">
                    <a16:creationId xmlns:a16="http://schemas.microsoft.com/office/drawing/2014/main" id="{D7E401F9-57AA-1350-9B34-102910E759FD}"/>
                  </a:ext>
                </a:extLst>
              </p:cNvPr>
              <p:cNvSpPr txBox="1">
                <a:spLocks noRot="1" noChangeAspect="1" noMove="1" noResize="1" noEditPoints="1" noAdjustHandles="1" noChangeArrowheads="1" noChangeShapeType="1" noTextEdit="1"/>
              </p:cNvSpPr>
              <p:nvPr/>
            </p:nvSpPr>
            <p:spPr>
              <a:xfrm>
                <a:off x="7040876" y="5642624"/>
                <a:ext cx="3646788" cy="610873"/>
              </a:xfrm>
              <a:prstGeom prst="rect">
                <a:avLst/>
              </a:prstGeom>
              <a:blipFill>
                <a:blip r:embed="rId7"/>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34510566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2996F4-B50A-E6FB-0232-FB874EB5CD77}"/>
              </a:ext>
            </a:extLst>
          </p:cNvPr>
          <p:cNvSpPr>
            <a:spLocks noGrp="1"/>
          </p:cNvSpPr>
          <p:nvPr>
            <p:ph type="title"/>
          </p:nvPr>
        </p:nvSpPr>
        <p:spPr>
          <a:xfrm>
            <a:off x="5963943" y="0"/>
            <a:ext cx="6228057" cy="803130"/>
          </a:xfrm>
        </p:spPr>
        <p:txBody>
          <a:bodyPr>
            <a:normAutofit/>
          </a:bodyPr>
          <a:lstStyle/>
          <a:p>
            <a:pPr algn="r"/>
            <a:r>
              <a:rPr lang="es-MX" dirty="0">
                <a:solidFill>
                  <a:srgbClr val="C00000"/>
                </a:solidFill>
                <a:latin typeface="Arial" panose="020B0604020202020204" pitchFamily="34" charset="0"/>
                <a:cs typeface="Arial" panose="020B0604020202020204" pitchFamily="34" charset="0"/>
              </a:rPr>
              <a:t>Cálculos </a:t>
            </a:r>
          </a:p>
        </p:txBody>
      </p:sp>
      <p:sp>
        <p:nvSpPr>
          <p:cNvPr id="3" name="Marcador de número de diapositiva 2">
            <a:extLst>
              <a:ext uri="{FF2B5EF4-FFF2-40B4-BE49-F238E27FC236}">
                <a16:creationId xmlns:a16="http://schemas.microsoft.com/office/drawing/2014/main" id="{4795766D-FD64-1690-E830-A00711830285}"/>
              </a:ext>
            </a:extLst>
          </p:cNvPr>
          <p:cNvSpPr>
            <a:spLocks noGrp="1"/>
          </p:cNvSpPr>
          <p:nvPr>
            <p:ph type="sldNum" sz="quarter" idx="12"/>
          </p:nvPr>
        </p:nvSpPr>
        <p:spPr/>
        <p:txBody>
          <a:bodyPr/>
          <a:lstStyle/>
          <a:p>
            <a:fld id="{5A33CB2A-1702-4C1D-9CC4-8D472D39F19E}" type="slidenum">
              <a:rPr lang="en-US" smtClean="0"/>
              <a:t>15</a:t>
            </a:fld>
            <a:endParaRPr lang="en-US"/>
          </a:p>
        </p:txBody>
      </p:sp>
      <p:sp>
        <p:nvSpPr>
          <p:cNvPr id="17" name="CuadroTexto 16">
            <a:extLst>
              <a:ext uri="{FF2B5EF4-FFF2-40B4-BE49-F238E27FC236}">
                <a16:creationId xmlns:a16="http://schemas.microsoft.com/office/drawing/2014/main" id="{C76AFDFF-26B7-1A2A-5815-3F92A412A9C3}"/>
              </a:ext>
            </a:extLst>
          </p:cNvPr>
          <p:cNvSpPr txBox="1"/>
          <p:nvPr/>
        </p:nvSpPr>
        <p:spPr>
          <a:xfrm>
            <a:off x="231214" y="1186157"/>
            <a:ext cx="2821858" cy="369332"/>
          </a:xfrm>
          <a:prstGeom prst="rect">
            <a:avLst/>
          </a:prstGeom>
          <a:noFill/>
        </p:spPr>
        <p:txBody>
          <a:bodyPr wrap="square">
            <a:spAutoFit/>
          </a:bodyPr>
          <a:lstStyle/>
          <a:p>
            <a:pPr marL="0" indent="0" algn="ctr">
              <a:buFont typeface="Arial" panose="020B0604020202020204" pitchFamily="34" charset="0"/>
              <a:buNone/>
            </a:pPr>
            <a:r>
              <a:rPr lang="es-MX" b="1" dirty="0"/>
              <a:t>Carga térmica total</a:t>
            </a:r>
          </a:p>
        </p:txBody>
      </p:sp>
      <mc:AlternateContent xmlns:mc="http://schemas.openxmlformats.org/markup-compatibility/2006">
        <mc:Choice xmlns:a14="http://schemas.microsoft.com/office/drawing/2010/main" Requires="a14">
          <p:sp>
            <p:nvSpPr>
              <p:cNvPr id="21" name="CuadroTexto 20">
                <a:extLst>
                  <a:ext uri="{FF2B5EF4-FFF2-40B4-BE49-F238E27FC236}">
                    <a16:creationId xmlns:a16="http://schemas.microsoft.com/office/drawing/2014/main" id="{0C0C59FE-303D-6BBB-9C9A-7DA3F5EC1F4D}"/>
                  </a:ext>
                </a:extLst>
              </p:cNvPr>
              <p:cNvSpPr txBox="1"/>
              <p:nvPr/>
            </p:nvSpPr>
            <p:spPr>
              <a:xfrm>
                <a:off x="1454087" y="2189668"/>
                <a:ext cx="4289323" cy="714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MX" i="1" smtClean="0">
                              <a:solidFill>
                                <a:srgbClr val="836967"/>
                              </a:solidFill>
                              <a:latin typeface="Cambria Math" panose="02040503050406030204" pitchFamily="18" charset="0"/>
                            </a:rPr>
                          </m:ctrlPr>
                        </m:sSubPr>
                        <m:e>
                          <m:r>
                            <a:rPr lang="es-MX" i="1">
                              <a:latin typeface="Cambria Math" panose="02040503050406030204" pitchFamily="18" charset="0"/>
                            </a:rPr>
                            <m:t>𝑄</m:t>
                          </m:r>
                        </m:e>
                        <m:sub>
                          <m:r>
                            <a:rPr lang="es-MX" i="1">
                              <a:latin typeface="Cambria Math" panose="02040503050406030204" pitchFamily="18" charset="0"/>
                            </a:rPr>
                            <m:t>𝑠𝑢𝑏𝑡𝑜𝑡𝑎𝑙</m:t>
                          </m:r>
                        </m:sub>
                      </m:sSub>
                      <m:r>
                        <a:rPr lang="es-MX" i="0">
                          <a:latin typeface="Cambria Math" panose="02040503050406030204" pitchFamily="18" charset="0"/>
                        </a:rPr>
                        <m:t>=</m:t>
                      </m:r>
                      <m:r>
                        <a:rPr lang="es-MX" i="0" smtClean="0">
                          <a:latin typeface="Cambria Math" panose="02040503050406030204" pitchFamily="18" charset="0"/>
                        </a:rPr>
                        <m:t>962.3</m:t>
                      </m:r>
                      <m:r>
                        <a:rPr lang="es-419" b="0" i="1" smtClean="0">
                          <a:latin typeface="Cambria Math" panose="02040503050406030204" pitchFamily="18" charset="0"/>
                        </a:rPr>
                        <m:t>58</m:t>
                      </m:r>
                      <m:f>
                        <m:fPr>
                          <m:ctrlPr>
                            <a:rPr lang="es-MX" i="1">
                              <a:solidFill>
                                <a:srgbClr val="836967"/>
                              </a:solidFill>
                              <a:latin typeface="Cambria Math" panose="02040503050406030204" pitchFamily="18" charset="0"/>
                            </a:rPr>
                          </m:ctrlPr>
                        </m:fPr>
                        <m:num>
                          <m:r>
                            <a:rPr lang="es-MX" i="1">
                              <a:latin typeface="Cambria Math" panose="02040503050406030204" pitchFamily="18" charset="0"/>
                            </a:rPr>
                            <m:t>𝐵𝑇𝑈</m:t>
                          </m:r>
                        </m:num>
                        <m:den>
                          <m:r>
                            <a:rPr lang="es-MX" i="1">
                              <a:latin typeface="Cambria Math" panose="02040503050406030204" pitchFamily="18" charset="0"/>
                            </a:rPr>
                            <m:t>h</m:t>
                          </m:r>
                        </m:den>
                      </m:f>
                      <m:d>
                        <m:dPr>
                          <m:ctrlPr>
                            <a:rPr lang="es-MX" i="1">
                              <a:solidFill>
                                <a:srgbClr val="836967"/>
                              </a:solidFill>
                              <a:latin typeface="Cambria Math" panose="02040503050406030204" pitchFamily="18" charset="0"/>
                            </a:rPr>
                          </m:ctrlPr>
                        </m:dPr>
                        <m:e>
                          <m:f>
                            <m:fPr>
                              <m:ctrlPr>
                                <a:rPr lang="es-MX" i="1">
                                  <a:solidFill>
                                    <a:srgbClr val="836967"/>
                                  </a:solidFill>
                                  <a:latin typeface="Cambria Math" panose="02040503050406030204" pitchFamily="18" charset="0"/>
                                </a:rPr>
                              </m:ctrlPr>
                            </m:fPr>
                            <m:num>
                              <m:r>
                                <a:rPr lang="es-MX" i="0">
                                  <a:latin typeface="Cambria Math" panose="02040503050406030204" pitchFamily="18" charset="0"/>
                                </a:rPr>
                                <m:t>24 </m:t>
                              </m:r>
                              <m:r>
                                <a:rPr lang="es-MX" i="1">
                                  <a:latin typeface="Cambria Math" panose="02040503050406030204" pitchFamily="18" charset="0"/>
                                </a:rPr>
                                <m:t>h𝑟</m:t>
                              </m:r>
                            </m:num>
                            <m:den>
                              <m:r>
                                <a:rPr lang="es-MX" i="0">
                                  <a:latin typeface="Cambria Math" panose="02040503050406030204" pitchFamily="18" charset="0"/>
                                </a:rPr>
                                <m:t>22 </m:t>
                              </m:r>
                              <m:r>
                                <a:rPr lang="es-MX" i="1">
                                  <a:latin typeface="Cambria Math" panose="02040503050406030204" pitchFamily="18" charset="0"/>
                                </a:rPr>
                                <m:t>h𝑟</m:t>
                              </m:r>
                            </m:den>
                          </m:f>
                        </m:e>
                      </m:d>
                    </m:oMath>
                  </m:oMathPara>
                </a14:m>
                <a:endParaRPr lang="es-MX" dirty="0"/>
              </a:p>
            </p:txBody>
          </p:sp>
        </mc:Choice>
        <mc:Fallback>
          <p:sp>
            <p:nvSpPr>
              <p:cNvPr id="21" name="CuadroTexto 20">
                <a:extLst>
                  <a:ext uri="{FF2B5EF4-FFF2-40B4-BE49-F238E27FC236}">
                    <a16:creationId xmlns:a16="http://schemas.microsoft.com/office/drawing/2014/main" id="{0C0C59FE-303D-6BBB-9C9A-7DA3F5EC1F4D}"/>
                  </a:ext>
                </a:extLst>
              </p:cNvPr>
              <p:cNvSpPr txBox="1">
                <a:spLocks noRot="1" noChangeAspect="1" noMove="1" noResize="1" noEditPoints="1" noAdjustHandles="1" noChangeArrowheads="1" noChangeShapeType="1" noTextEdit="1"/>
              </p:cNvSpPr>
              <p:nvPr/>
            </p:nvSpPr>
            <p:spPr>
              <a:xfrm>
                <a:off x="1454087" y="2189668"/>
                <a:ext cx="4289323" cy="714683"/>
              </a:xfrm>
              <a:prstGeom prst="rect">
                <a:avLst/>
              </a:prstGeom>
              <a:blipFill>
                <a:blip r:embed="rId2"/>
                <a:stretch>
                  <a:fillRect/>
                </a:stretch>
              </a:blipFill>
            </p:spPr>
            <p:txBody>
              <a:bodyPr/>
              <a:lstStyle/>
              <a:p>
                <a:r>
                  <a:rPr lang="es-MX">
                    <a:noFill/>
                  </a:rPr>
                  <a:t> </a:t>
                </a:r>
              </a:p>
            </p:txBody>
          </p:sp>
        </mc:Fallback>
      </mc:AlternateContent>
      <mc:AlternateContent xmlns:mc="http://schemas.openxmlformats.org/markup-compatibility/2006">
        <mc:Choice xmlns:a14="http://schemas.microsoft.com/office/drawing/2010/main" Requires="a14">
          <p:sp>
            <p:nvSpPr>
              <p:cNvPr id="23" name="CuadroTexto 22">
                <a:extLst>
                  <a:ext uri="{FF2B5EF4-FFF2-40B4-BE49-F238E27FC236}">
                    <a16:creationId xmlns:a16="http://schemas.microsoft.com/office/drawing/2014/main" id="{3414E203-0993-F328-FE72-BEB115B76675}"/>
                  </a:ext>
                </a:extLst>
              </p:cNvPr>
              <p:cNvSpPr txBox="1"/>
              <p:nvPr/>
            </p:nvSpPr>
            <p:spPr>
              <a:xfrm>
                <a:off x="2141231" y="3149471"/>
                <a:ext cx="300129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419" b="0" i="1" smtClean="0">
                          <a:solidFill>
                            <a:schemeClr val="tx1"/>
                          </a:solidFill>
                          <a:latin typeface="Cambria Math" panose="02040503050406030204" pitchFamily="18" charset="0"/>
                        </a:rPr>
                        <m:t>1</m:t>
                      </m:r>
                      <m:r>
                        <a:rPr lang="pt-BR" i="1" smtClean="0">
                          <a:solidFill>
                            <a:schemeClr val="tx1"/>
                          </a:solidFill>
                          <a:latin typeface="Cambria Math" panose="02040503050406030204" pitchFamily="18" charset="0"/>
                        </a:rPr>
                        <m:t>0 % </m:t>
                      </m:r>
                      <m:r>
                        <a:rPr lang="pt-BR" i="1" smtClean="0">
                          <a:solidFill>
                            <a:schemeClr val="tx1"/>
                          </a:solidFill>
                          <a:latin typeface="Cambria Math" panose="02040503050406030204" pitchFamily="18" charset="0"/>
                        </a:rPr>
                        <m:t>𝐹𝑆</m:t>
                      </m:r>
                      <m:r>
                        <a:rPr lang="pt-BR" i="1" smtClean="0">
                          <a:solidFill>
                            <a:schemeClr val="tx1"/>
                          </a:solidFill>
                          <a:latin typeface="Cambria Math" panose="02040503050406030204" pitchFamily="18" charset="0"/>
                        </a:rPr>
                        <m:t> = 96.2358 </m:t>
                      </m:r>
                      <m:r>
                        <a:rPr lang="pt-BR" i="1" smtClean="0">
                          <a:solidFill>
                            <a:schemeClr val="tx1"/>
                          </a:solidFill>
                          <a:latin typeface="Cambria Math" panose="02040503050406030204" pitchFamily="18" charset="0"/>
                        </a:rPr>
                        <m:t>𝐵𝑡𝑢</m:t>
                      </m:r>
                      <m:r>
                        <a:rPr lang="pt-BR" i="1" smtClean="0">
                          <a:solidFill>
                            <a:schemeClr val="tx1"/>
                          </a:solidFill>
                          <a:latin typeface="Cambria Math" panose="02040503050406030204" pitchFamily="18" charset="0"/>
                        </a:rPr>
                        <m:t>/</m:t>
                      </m:r>
                      <m:r>
                        <a:rPr lang="pt-BR" i="1" smtClean="0">
                          <a:solidFill>
                            <a:schemeClr val="tx1"/>
                          </a:solidFill>
                          <a:latin typeface="Cambria Math" panose="02040503050406030204" pitchFamily="18" charset="0"/>
                        </a:rPr>
                        <m:t>h</m:t>
                      </m:r>
                    </m:oMath>
                  </m:oMathPara>
                </a14:m>
                <a:endParaRPr lang="es-MX" dirty="0">
                  <a:solidFill>
                    <a:schemeClr val="tx1"/>
                  </a:solidFill>
                </a:endParaRPr>
              </a:p>
            </p:txBody>
          </p:sp>
        </mc:Choice>
        <mc:Fallback>
          <p:sp>
            <p:nvSpPr>
              <p:cNvPr id="23" name="CuadroTexto 22">
                <a:extLst>
                  <a:ext uri="{FF2B5EF4-FFF2-40B4-BE49-F238E27FC236}">
                    <a16:creationId xmlns:a16="http://schemas.microsoft.com/office/drawing/2014/main" id="{3414E203-0993-F328-FE72-BEB115B76675}"/>
                  </a:ext>
                </a:extLst>
              </p:cNvPr>
              <p:cNvSpPr txBox="1">
                <a:spLocks noRot="1" noChangeAspect="1" noMove="1" noResize="1" noEditPoints="1" noAdjustHandles="1" noChangeArrowheads="1" noChangeShapeType="1" noTextEdit="1"/>
              </p:cNvSpPr>
              <p:nvPr/>
            </p:nvSpPr>
            <p:spPr>
              <a:xfrm>
                <a:off x="2141231" y="3149471"/>
                <a:ext cx="3001296" cy="369332"/>
              </a:xfrm>
              <a:prstGeom prst="rect">
                <a:avLst/>
              </a:prstGeom>
              <a:blipFill>
                <a:blip r:embed="rId3"/>
                <a:stretch>
                  <a:fillRect b="-13333"/>
                </a:stretch>
              </a:blipFill>
            </p:spPr>
            <p:txBody>
              <a:bodyPr/>
              <a:lstStyle/>
              <a:p>
                <a:r>
                  <a:rPr lang="es-MX">
                    <a:noFill/>
                  </a:rPr>
                  <a:t> </a:t>
                </a:r>
              </a:p>
            </p:txBody>
          </p:sp>
        </mc:Fallback>
      </mc:AlternateContent>
      <mc:AlternateContent xmlns:mc="http://schemas.openxmlformats.org/markup-compatibility/2006">
        <mc:Choice xmlns:a14="http://schemas.microsoft.com/office/drawing/2010/main" Requires="a14">
          <p:sp>
            <p:nvSpPr>
              <p:cNvPr id="25" name="CuadroTexto 24">
                <a:extLst>
                  <a:ext uri="{FF2B5EF4-FFF2-40B4-BE49-F238E27FC236}">
                    <a16:creationId xmlns:a16="http://schemas.microsoft.com/office/drawing/2014/main" id="{85F0A4AA-FB44-7E20-3B1A-998FF46CBA50}"/>
                  </a:ext>
                </a:extLst>
              </p:cNvPr>
              <p:cNvSpPr txBox="1"/>
              <p:nvPr/>
            </p:nvSpPr>
            <p:spPr>
              <a:xfrm>
                <a:off x="2265363" y="3707998"/>
                <a:ext cx="275303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MX" i="1" smtClean="0">
                              <a:solidFill>
                                <a:srgbClr val="836967"/>
                              </a:solidFill>
                              <a:latin typeface="Cambria Math" panose="02040503050406030204" pitchFamily="18" charset="0"/>
                            </a:rPr>
                          </m:ctrlPr>
                        </m:sSubPr>
                        <m:e>
                          <m:r>
                            <a:rPr lang="es-MX" i="1">
                              <a:latin typeface="Cambria Math" panose="02040503050406030204" pitchFamily="18" charset="0"/>
                            </a:rPr>
                            <m:t>𝑄</m:t>
                          </m:r>
                        </m:e>
                        <m:sub>
                          <m:r>
                            <a:rPr lang="es-MX" i="1">
                              <a:latin typeface="Cambria Math" panose="02040503050406030204" pitchFamily="18" charset="0"/>
                            </a:rPr>
                            <m:t>𝑡𝑜𝑡𝑎𝑙</m:t>
                          </m:r>
                        </m:sub>
                      </m:sSub>
                      <m:r>
                        <a:rPr lang="es-MX" i="0">
                          <a:latin typeface="Cambria Math" panose="02040503050406030204" pitchFamily="18" charset="0"/>
                        </a:rPr>
                        <m:t>=2.8732  </m:t>
                      </m:r>
                      <m:r>
                        <a:rPr lang="es-MX" i="1">
                          <a:latin typeface="Cambria Math" panose="02040503050406030204" pitchFamily="18" charset="0"/>
                        </a:rPr>
                        <m:t>𝑇</m:t>
                      </m:r>
                      <m:r>
                        <a:rPr lang="es-MX" i="0">
                          <a:latin typeface="Cambria Math" panose="02040503050406030204" pitchFamily="18" charset="0"/>
                        </a:rPr>
                        <m:t>.</m:t>
                      </m:r>
                      <m:r>
                        <a:rPr lang="es-MX" i="1">
                          <a:latin typeface="Cambria Math" panose="02040503050406030204" pitchFamily="18" charset="0"/>
                        </a:rPr>
                        <m:t>𝑅</m:t>
                      </m:r>
                      <m:r>
                        <a:rPr lang="es-MX" i="0">
                          <a:latin typeface="Cambria Math" panose="02040503050406030204" pitchFamily="18" charset="0"/>
                        </a:rPr>
                        <m:t>.</m:t>
                      </m:r>
                    </m:oMath>
                  </m:oMathPara>
                </a14:m>
                <a:endParaRPr lang="es-MX" dirty="0"/>
              </a:p>
            </p:txBody>
          </p:sp>
        </mc:Choice>
        <mc:Fallback>
          <p:sp>
            <p:nvSpPr>
              <p:cNvPr id="25" name="CuadroTexto 24">
                <a:extLst>
                  <a:ext uri="{FF2B5EF4-FFF2-40B4-BE49-F238E27FC236}">
                    <a16:creationId xmlns:a16="http://schemas.microsoft.com/office/drawing/2014/main" id="{85F0A4AA-FB44-7E20-3B1A-998FF46CBA50}"/>
                  </a:ext>
                </a:extLst>
              </p:cNvPr>
              <p:cNvSpPr txBox="1">
                <a:spLocks noRot="1" noChangeAspect="1" noMove="1" noResize="1" noEditPoints="1" noAdjustHandles="1" noChangeArrowheads="1" noChangeShapeType="1" noTextEdit="1"/>
              </p:cNvSpPr>
              <p:nvPr/>
            </p:nvSpPr>
            <p:spPr>
              <a:xfrm>
                <a:off x="2265363" y="3707998"/>
                <a:ext cx="2753032" cy="369332"/>
              </a:xfrm>
              <a:prstGeom prst="rect">
                <a:avLst/>
              </a:prstGeom>
              <a:blipFill>
                <a:blip r:embed="rId4"/>
                <a:stretch>
                  <a:fillRect b="-9836"/>
                </a:stretch>
              </a:blipFill>
            </p:spPr>
            <p:txBody>
              <a:bodyPr/>
              <a:lstStyle/>
              <a:p>
                <a:r>
                  <a:rPr lang="es-MX">
                    <a:noFill/>
                  </a:rPr>
                  <a:t> </a:t>
                </a:r>
              </a:p>
            </p:txBody>
          </p:sp>
        </mc:Fallback>
      </mc:AlternateContent>
      <p:graphicFrame>
        <p:nvGraphicFramePr>
          <p:cNvPr id="4" name="Tabla 3">
            <a:extLst>
              <a:ext uri="{FF2B5EF4-FFF2-40B4-BE49-F238E27FC236}">
                <a16:creationId xmlns:a16="http://schemas.microsoft.com/office/drawing/2014/main" id="{62DA7052-AF0A-8CC1-5325-BB46D0D039FD}"/>
              </a:ext>
            </a:extLst>
          </p:cNvPr>
          <p:cNvGraphicFramePr>
            <a:graphicFrameLocks noGrp="1"/>
          </p:cNvGraphicFramePr>
          <p:nvPr>
            <p:extLst>
              <p:ext uri="{D42A27DB-BD31-4B8C-83A1-F6EECF244321}">
                <p14:modId xmlns:p14="http://schemas.microsoft.com/office/powerpoint/2010/main" val="4000344666"/>
              </p:ext>
            </p:extLst>
          </p:nvPr>
        </p:nvGraphicFramePr>
        <p:xfrm>
          <a:off x="5743410" y="988990"/>
          <a:ext cx="3712086" cy="5438016"/>
        </p:xfrm>
        <a:graphic>
          <a:graphicData uri="http://schemas.openxmlformats.org/drawingml/2006/table">
            <a:tbl>
              <a:tblPr firstRow="1" bandRow="1">
                <a:tableStyleId>{9D7B26C5-4107-4FEC-AEDC-1716B250A1EF}</a:tableStyleId>
              </a:tblPr>
              <a:tblGrid>
                <a:gridCol w="1856043">
                  <a:extLst>
                    <a:ext uri="{9D8B030D-6E8A-4147-A177-3AD203B41FA5}">
                      <a16:colId xmlns:a16="http://schemas.microsoft.com/office/drawing/2014/main" val="3347918836"/>
                    </a:ext>
                  </a:extLst>
                </a:gridCol>
                <a:gridCol w="1856043">
                  <a:extLst>
                    <a:ext uri="{9D8B030D-6E8A-4147-A177-3AD203B41FA5}">
                      <a16:colId xmlns:a16="http://schemas.microsoft.com/office/drawing/2014/main" val="1613968020"/>
                    </a:ext>
                  </a:extLst>
                </a:gridCol>
              </a:tblGrid>
              <a:tr h="679752">
                <a:tc>
                  <a:txBody>
                    <a:bodyPr/>
                    <a:lstStyle/>
                    <a:p>
                      <a:pPr algn="ctr"/>
                      <a:r>
                        <a:rPr lang="es-419" dirty="0">
                          <a:latin typeface="Arial" panose="020B0604020202020204" pitchFamily="34" charset="0"/>
                          <a:cs typeface="Arial" panose="020B0604020202020204" pitchFamily="34" charset="0"/>
                        </a:rPr>
                        <a:t>Carga</a:t>
                      </a:r>
                      <a:endParaRPr lang="es-MX" dirty="0">
                        <a:latin typeface="Arial" panose="020B0604020202020204" pitchFamily="34" charset="0"/>
                        <a:cs typeface="Arial" panose="020B0604020202020204" pitchFamily="34" charset="0"/>
                      </a:endParaRPr>
                    </a:p>
                  </a:txBody>
                  <a:tcPr anchor="ctr"/>
                </a:tc>
                <a:tc>
                  <a:txBody>
                    <a:bodyPr/>
                    <a:lstStyle/>
                    <a:p>
                      <a:pPr algn="ctr"/>
                      <a:r>
                        <a:rPr lang="es-419" dirty="0">
                          <a:latin typeface="Arial" panose="020B0604020202020204" pitchFamily="34" charset="0"/>
                          <a:cs typeface="Arial" panose="020B0604020202020204" pitchFamily="34" charset="0"/>
                        </a:rPr>
                        <a:t>BTU/hora</a:t>
                      </a:r>
                      <a:endParaRPr lang="es-MX"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372862259"/>
                  </a:ext>
                </a:extLst>
              </a:tr>
              <a:tr h="679752">
                <a:tc>
                  <a:txBody>
                    <a:bodyPr/>
                    <a:lstStyle/>
                    <a:p>
                      <a:pPr algn="ctr"/>
                      <a:r>
                        <a:rPr lang="es-419" dirty="0">
                          <a:latin typeface="Arial" panose="020B0604020202020204" pitchFamily="34" charset="0"/>
                          <a:cs typeface="Arial" panose="020B0604020202020204" pitchFamily="34" charset="0"/>
                        </a:rPr>
                        <a:t>Muros</a:t>
                      </a:r>
                      <a:endParaRPr lang="es-MX" dirty="0">
                        <a:latin typeface="Arial" panose="020B0604020202020204" pitchFamily="34" charset="0"/>
                        <a:cs typeface="Arial" panose="020B0604020202020204" pitchFamily="34" charset="0"/>
                      </a:endParaRPr>
                    </a:p>
                  </a:txBody>
                  <a:tcPr anchor="ctr"/>
                </a:tc>
                <a:tc>
                  <a:txBody>
                    <a:bodyPr/>
                    <a:lstStyle/>
                    <a:p>
                      <a:pPr algn="ctr"/>
                      <a:r>
                        <a:rPr lang="es-419" dirty="0">
                          <a:latin typeface="Arial" panose="020B0604020202020204" pitchFamily="34" charset="0"/>
                          <a:cs typeface="Arial" panose="020B0604020202020204" pitchFamily="34" charset="0"/>
                        </a:rPr>
                        <a:t>108.10</a:t>
                      </a:r>
                      <a:endParaRPr lang="es-MX"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59534546"/>
                  </a:ext>
                </a:extLst>
              </a:tr>
              <a:tr h="679752">
                <a:tc>
                  <a:txBody>
                    <a:bodyPr/>
                    <a:lstStyle/>
                    <a:p>
                      <a:pPr algn="ctr"/>
                      <a:r>
                        <a:rPr lang="es-419" dirty="0">
                          <a:latin typeface="Arial" panose="020B0604020202020204" pitchFamily="34" charset="0"/>
                          <a:cs typeface="Arial" panose="020B0604020202020204" pitchFamily="34" charset="0"/>
                        </a:rPr>
                        <a:t>Producto</a:t>
                      </a:r>
                      <a:endParaRPr lang="es-MX" dirty="0">
                        <a:latin typeface="Arial" panose="020B0604020202020204" pitchFamily="34" charset="0"/>
                        <a:cs typeface="Arial" panose="020B0604020202020204" pitchFamily="34" charset="0"/>
                      </a:endParaRPr>
                    </a:p>
                  </a:txBody>
                  <a:tcPr anchor="ctr"/>
                </a:tc>
                <a:tc>
                  <a:txBody>
                    <a:bodyPr/>
                    <a:lstStyle/>
                    <a:p>
                      <a:pPr algn="ctr"/>
                      <a:r>
                        <a:rPr lang="es-419" dirty="0">
                          <a:latin typeface="Arial" panose="020B0604020202020204" pitchFamily="34" charset="0"/>
                          <a:cs typeface="Arial" panose="020B0604020202020204" pitchFamily="34" charset="0"/>
                        </a:rPr>
                        <a:t>192.50</a:t>
                      </a:r>
                      <a:endParaRPr lang="es-MX"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256195108"/>
                  </a:ext>
                </a:extLst>
              </a:tr>
              <a:tr h="679752">
                <a:tc>
                  <a:txBody>
                    <a:bodyPr/>
                    <a:lstStyle/>
                    <a:p>
                      <a:pPr algn="ctr"/>
                      <a:r>
                        <a:rPr lang="es-419" dirty="0">
                          <a:latin typeface="Arial" panose="020B0604020202020204" pitchFamily="34" charset="0"/>
                          <a:cs typeface="Arial" panose="020B0604020202020204" pitchFamily="34" charset="0"/>
                        </a:rPr>
                        <a:t>Infiltración</a:t>
                      </a:r>
                      <a:endParaRPr lang="es-MX" dirty="0">
                        <a:latin typeface="Arial" panose="020B0604020202020204" pitchFamily="34" charset="0"/>
                        <a:cs typeface="Arial" panose="020B0604020202020204" pitchFamily="34" charset="0"/>
                      </a:endParaRPr>
                    </a:p>
                  </a:txBody>
                  <a:tcPr anchor="ctr"/>
                </a:tc>
                <a:tc>
                  <a:txBody>
                    <a:bodyPr/>
                    <a:lstStyle/>
                    <a:p>
                      <a:pPr algn="ctr"/>
                      <a:r>
                        <a:rPr lang="es-419" dirty="0">
                          <a:latin typeface="Arial" panose="020B0604020202020204" pitchFamily="34" charset="0"/>
                          <a:cs typeface="Arial" panose="020B0604020202020204" pitchFamily="34" charset="0"/>
                        </a:rPr>
                        <a:t>117.27</a:t>
                      </a:r>
                      <a:endParaRPr lang="es-MX"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22425286"/>
                  </a:ext>
                </a:extLst>
              </a:tr>
              <a:tr h="679752">
                <a:tc>
                  <a:txBody>
                    <a:bodyPr/>
                    <a:lstStyle/>
                    <a:p>
                      <a:pPr algn="ctr"/>
                      <a:r>
                        <a:rPr lang="es-419" dirty="0">
                          <a:latin typeface="Arial" panose="020B0604020202020204" pitchFamily="34" charset="0"/>
                          <a:cs typeface="Arial" panose="020B0604020202020204" pitchFamily="34" charset="0"/>
                        </a:rPr>
                        <a:t>Iluminación</a:t>
                      </a:r>
                      <a:endParaRPr lang="es-MX" dirty="0">
                        <a:latin typeface="Arial" panose="020B0604020202020204" pitchFamily="34" charset="0"/>
                        <a:cs typeface="Arial" panose="020B0604020202020204" pitchFamily="34" charset="0"/>
                      </a:endParaRPr>
                    </a:p>
                  </a:txBody>
                  <a:tcPr anchor="ctr"/>
                </a:tc>
                <a:tc>
                  <a:txBody>
                    <a:bodyPr/>
                    <a:lstStyle/>
                    <a:p>
                      <a:pPr algn="ctr"/>
                      <a:r>
                        <a:rPr lang="es-419" dirty="0">
                          <a:latin typeface="Arial" panose="020B0604020202020204" pitchFamily="34" charset="0"/>
                          <a:cs typeface="Arial" panose="020B0604020202020204" pitchFamily="34" charset="0"/>
                        </a:rPr>
                        <a:t>13.21</a:t>
                      </a:r>
                      <a:endParaRPr lang="es-MX"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13202109"/>
                  </a:ext>
                </a:extLst>
              </a:tr>
              <a:tr h="679752">
                <a:tc>
                  <a:txBody>
                    <a:bodyPr/>
                    <a:lstStyle/>
                    <a:p>
                      <a:pPr algn="ctr"/>
                      <a:r>
                        <a:rPr lang="es-419" dirty="0">
                          <a:latin typeface="Arial" panose="020B0604020202020204" pitchFamily="34" charset="0"/>
                          <a:cs typeface="Arial" panose="020B0604020202020204" pitchFamily="34" charset="0"/>
                        </a:rPr>
                        <a:t>Motor</a:t>
                      </a:r>
                      <a:endParaRPr lang="es-MX" dirty="0">
                        <a:latin typeface="Arial" panose="020B0604020202020204" pitchFamily="34" charset="0"/>
                        <a:cs typeface="Arial" panose="020B0604020202020204" pitchFamily="34" charset="0"/>
                      </a:endParaRPr>
                    </a:p>
                  </a:txBody>
                  <a:tcPr anchor="ctr"/>
                </a:tc>
                <a:tc>
                  <a:txBody>
                    <a:bodyPr/>
                    <a:lstStyle/>
                    <a:p>
                      <a:pPr algn="ctr"/>
                      <a:r>
                        <a:rPr lang="es-419" dirty="0">
                          <a:latin typeface="Arial" panose="020B0604020202020204" pitchFamily="34" charset="0"/>
                          <a:cs typeface="Arial" panose="020B0604020202020204" pitchFamily="34" charset="0"/>
                        </a:rPr>
                        <a:t>531.25</a:t>
                      </a:r>
                      <a:endParaRPr lang="es-MX"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958850261"/>
                  </a:ext>
                </a:extLst>
              </a:tr>
              <a:tr h="679752">
                <a:tc>
                  <a:txBody>
                    <a:bodyPr/>
                    <a:lstStyle/>
                    <a:p>
                      <a:pPr algn="ctr"/>
                      <a:r>
                        <a:rPr lang="es-419" dirty="0">
                          <a:latin typeface="Arial" panose="020B0604020202020204" pitchFamily="34" charset="0"/>
                          <a:cs typeface="Arial" panose="020B0604020202020204" pitchFamily="34" charset="0"/>
                        </a:rPr>
                        <a:t>Subtotal</a:t>
                      </a:r>
                      <a:endParaRPr lang="es-MX" dirty="0">
                        <a:latin typeface="Arial" panose="020B0604020202020204" pitchFamily="34" charset="0"/>
                        <a:cs typeface="Arial" panose="020B0604020202020204" pitchFamily="34" charset="0"/>
                      </a:endParaRPr>
                    </a:p>
                  </a:txBody>
                  <a:tcPr anchor="ctr"/>
                </a:tc>
                <a:tc>
                  <a:txBody>
                    <a:bodyPr/>
                    <a:lstStyle/>
                    <a:p>
                      <a:pPr algn="ctr"/>
                      <a:r>
                        <a:rPr lang="es-419" dirty="0">
                          <a:latin typeface="Arial" panose="020B0604020202020204" pitchFamily="34" charset="0"/>
                          <a:cs typeface="Arial" panose="020B0604020202020204" pitchFamily="34" charset="0"/>
                        </a:rPr>
                        <a:t>962.36</a:t>
                      </a:r>
                      <a:endParaRPr lang="es-MX"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40670482"/>
                  </a:ext>
                </a:extLst>
              </a:tr>
              <a:tr h="679752">
                <a:tc>
                  <a:txBody>
                    <a:bodyPr/>
                    <a:lstStyle/>
                    <a:p>
                      <a:pPr algn="ctr"/>
                      <a:r>
                        <a:rPr lang="es-419" dirty="0">
                          <a:latin typeface="Arial" panose="020B0604020202020204" pitchFamily="34" charset="0"/>
                          <a:cs typeface="Arial" panose="020B0604020202020204" pitchFamily="34" charset="0"/>
                        </a:rPr>
                        <a:t>Total</a:t>
                      </a:r>
                      <a:endParaRPr lang="es-MX" dirty="0">
                        <a:latin typeface="Arial" panose="020B0604020202020204" pitchFamily="34" charset="0"/>
                        <a:cs typeface="Arial" panose="020B0604020202020204" pitchFamily="34" charset="0"/>
                      </a:endParaRPr>
                    </a:p>
                  </a:txBody>
                  <a:tcPr anchor="ctr"/>
                </a:tc>
                <a:tc>
                  <a:txBody>
                    <a:bodyPr/>
                    <a:lstStyle/>
                    <a:p>
                      <a:pPr algn="ctr"/>
                      <a:r>
                        <a:rPr lang="es-419" dirty="0">
                          <a:latin typeface="Arial" panose="020B0604020202020204" pitchFamily="34" charset="0"/>
                          <a:cs typeface="Arial" panose="020B0604020202020204" pitchFamily="34" charset="0"/>
                        </a:rPr>
                        <a:t>1,058.60</a:t>
                      </a:r>
                      <a:endParaRPr lang="es-MX"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27285645"/>
                  </a:ext>
                </a:extLst>
              </a:tr>
            </a:tbl>
          </a:graphicData>
        </a:graphic>
      </p:graphicFrame>
    </p:spTree>
    <p:extLst>
      <p:ext uri="{BB962C8B-B14F-4D97-AF65-F5344CB8AC3E}">
        <p14:creationId xmlns:p14="http://schemas.microsoft.com/office/powerpoint/2010/main" val="622350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E1B7BD-B25D-F5B6-FA32-E67B5DB1B0EC}"/>
              </a:ext>
            </a:extLst>
          </p:cNvPr>
          <p:cNvSpPr>
            <a:spLocks noGrp="1"/>
          </p:cNvSpPr>
          <p:nvPr>
            <p:ph type="title"/>
          </p:nvPr>
        </p:nvSpPr>
        <p:spPr>
          <a:xfrm>
            <a:off x="10318955" y="87736"/>
            <a:ext cx="1873045" cy="740136"/>
          </a:xfrm>
        </p:spPr>
        <p:txBody>
          <a:bodyPr>
            <a:normAutofit/>
          </a:bodyPr>
          <a:lstStyle/>
          <a:p>
            <a:r>
              <a:rPr lang="es-MX" sz="3600" b="1" dirty="0">
                <a:solidFill>
                  <a:srgbClr val="C00000"/>
                </a:solidFill>
                <a:latin typeface="Arial" panose="020B0604020202020204" pitchFamily="34" charset="0"/>
                <a:cs typeface="Arial" panose="020B0604020202020204" pitchFamily="34" charset="0"/>
              </a:rPr>
              <a:t>Costos</a:t>
            </a:r>
          </a:p>
        </p:txBody>
      </p:sp>
      <p:sp>
        <p:nvSpPr>
          <p:cNvPr id="3" name="Marcador de número de diapositiva 2">
            <a:extLst>
              <a:ext uri="{FF2B5EF4-FFF2-40B4-BE49-F238E27FC236}">
                <a16:creationId xmlns:a16="http://schemas.microsoft.com/office/drawing/2014/main" id="{02C23A2E-958C-2BA2-D2B5-641FC0B533D6}"/>
              </a:ext>
            </a:extLst>
          </p:cNvPr>
          <p:cNvSpPr>
            <a:spLocks noGrp="1"/>
          </p:cNvSpPr>
          <p:nvPr>
            <p:ph type="sldNum" sz="quarter" idx="12"/>
          </p:nvPr>
        </p:nvSpPr>
        <p:spPr/>
        <p:txBody>
          <a:bodyPr/>
          <a:lstStyle/>
          <a:p>
            <a:fld id="{5A33CB2A-1702-4C1D-9CC4-8D472D39F19E}" type="slidenum">
              <a:rPr lang="en-US" smtClean="0"/>
              <a:t>16</a:t>
            </a:fld>
            <a:endParaRPr lang="en-US"/>
          </a:p>
        </p:txBody>
      </p:sp>
      <p:sp>
        <p:nvSpPr>
          <p:cNvPr id="4" name="CuadroTexto 3">
            <a:extLst>
              <a:ext uri="{FF2B5EF4-FFF2-40B4-BE49-F238E27FC236}">
                <a16:creationId xmlns:a16="http://schemas.microsoft.com/office/drawing/2014/main" id="{6A5099F0-26B3-AD6C-ECF4-DEA0B0FEACD9}"/>
              </a:ext>
            </a:extLst>
          </p:cNvPr>
          <p:cNvSpPr txBox="1"/>
          <p:nvPr/>
        </p:nvSpPr>
        <p:spPr>
          <a:xfrm>
            <a:off x="948813" y="1268930"/>
            <a:ext cx="4924704" cy="1754326"/>
          </a:xfrm>
          <a:prstGeom prst="rect">
            <a:avLst/>
          </a:prstGeom>
          <a:noFill/>
        </p:spPr>
        <p:txBody>
          <a:bodyPr wrap="square">
            <a:spAutoFit/>
          </a:bodyPr>
          <a:lstStyle/>
          <a:p>
            <a:pPr marL="0" indent="0">
              <a:buFont typeface="Arial" panose="020B0604020202020204" pitchFamily="34" charset="0"/>
              <a:buNone/>
            </a:pPr>
            <a:r>
              <a:rPr lang="es-MX" b="1" dirty="0"/>
              <a:t>Costos Directos</a:t>
            </a:r>
          </a:p>
          <a:p>
            <a:pPr marL="0" indent="0">
              <a:buFont typeface="Arial" panose="020B0604020202020204" pitchFamily="34" charset="0"/>
              <a:buNone/>
            </a:pPr>
            <a:endParaRPr lang="es-MX" dirty="0"/>
          </a:p>
          <a:p>
            <a:pPr marL="285750" indent="-285750">
              <a:buFont typeface="Wingdings" panose="05000000000000000000" pitchFamily="2" charset="2"/>
              <a:buChar char="q"/>
            </a:pPr>
            <a:r>
              <a:rPr lang="es-MX" dirty="0">
                <a:latin typeface="Arial" panose="020B0604020202020204" pitchFamily="34" charset="0"/>
                <a:cs typeface="Arial" panose="020B0604020202020204" pitchFamily="34" charset="0"/>
              </a:rPr>
              <a:t>Mano de obra </a:t>
            </a:r>
          </a:p>
          <a:p>
            <a:pPr marL="0" indent="0">
              <a:buFont typeface="Arial" panose="020B0604020202020204" pitchFamily="34" charset="0"/>
              <a:buNone/>
            </a:pPr>
            <a:r>
              <a:rPr lang="es-MX" dirty="0">
                <a:latin typeface="Arial" panose="020B0604020202020204" pitchFamily="34" charset="0"/>
                <a:cs typeface="Arial" panose="020B0604020202020204" pitchFamily="34" charset="0"/>
              </a:rPr>
              <a:t>Salario por instalación: </a:t>
            </a:r>
            <a:r>
              <a:rPr lang="es-MX" sz="1800" kern="0" dirty="0">
                <a:effectLst/>
                <a:latin typeface="Arial" panose="020B0604020202020204" pitchFamily="34" charset="0"/>
                <a:ea typeface="Calibri" panose="020F0502020204030204" pitchFamily="34" charset="0"/>
                <a:cs typeface="Arial" panose="020B0604020202020204" pitchFamily="34" charset="0"/>
              </a:rPr>
              <a:t>$ 10,250.00 MXN</a:t>
            </a:r>
          </a:p>
          <a:p>
            <a:pPr marL="0" indent="0">
              <a:buFont typeface="Arial" panose="020B0604020202020204" pitchFamily="34" charset="0"/>
              <a:buNone/>
            </a:pPr>
            <a:r>
              <a:rPr lang="es-MX" kern="0" dirty="0">
                <a:latin typeface="Arial" panose="020B0604020202020204" pitchFamily="34" charset="0"/>
                <a:ea typeface="Calibri" panose="020F0502020204030204" pitchFamily="34" charset="0"/>
                <a:cs typeface="Arial" panose="020B0604020202020204" pitchFamily="34" charset="0"/>
              </a:rPr>
              <a:t>Salario promedio mensual: </a:t>
            </a:r>
            <a:r>
              <a:rPr lang="es-MX" sz="1800" kern="0" dirty="0">
                <a:effectLst/>
                <a:latin typeface="Arial" panose="020B0604020202020204" pitchFamily="34" charset="0"/>
                <a:ea typeface="Calibri" panose="020F0502020204030204" pitchFamily="34" charset="0"/>
                <a:cs typeface="Arial" panose="020B0604020202020204" pitchFamily="34" charset="0"/>
              </a:rPr>
              <a:t>$8,300.00 MXN</a:t>
            </a:r>
          </a:p>
          <a:p>
            <a:pPr marL="0" indent="0">
              <a:buFont typeface="Arial" panose="020B0604020202020204" pitchFamily="34" charset="0"/>
              <a:buNone/>
            </a:pPr>
            <a:r>
              <a:rPr lang="es-MX" kern="0" dirty="0">
                <a:latin typeface="Arial" panose="020B0604020202020204" pitchFamily="34" charset="0"/>
                <a:ea typeface="Calibri" panose="020F0502020204030204" pitchFamily="34" charset="0"/>
                <a:cs typeface="Arial" panose="020B0604020202020204" pitchFamily="34" charset="0"/>
              </a:rPr>
              <a:t>Tiempo neto de instalación: 3 días </a:t>
            </a:r>
            <a:endParaRPr lang="es-MX" dirty="0">
              <a:latin typeface="Arial" panose="020B0604020202020204" pitchFamily="34" charset="0"/>
              <a:cs typeface="Arial" panose="020B0604020202020204" pitchFamily="34" charset="0"/>
            </a:endParaRPr>
          </a:p>
        </p:txBody>
      </p:sp>
      <p:sp>
        <p:nvSpPr>
          <p:cNvPr id="16" name="CuadroTexto 15">
            <a:extLst>
              <a:ext uri="{FF2B5EF4-FFF2-40B4-BE49-F238E27FC236}">
                <a16:creationId xmlns:a16="http://schemas.microsoft.com/office/drawing/2014/main" id="{3D89DD0F-1A5B-F731-DFB8-8A7922EC1799}"/>
              </a:ext>
            </a:extLst>
          </p:cNvPr>
          <p:cNvSpPr txBox="1"/>
          <p:nvPr/>
        </p:nvSpPr>
        <p:spPr>
          <a:xfrm>
            <a:off x="948814" y="3300254"/>
            <a:ext cx="2927712" cy="369332"/>
          </a:xfrm>
          <a:prstGeom prst="rect">
            <a:avLst/>
          </a:prstGeom>
          <a:noFill/>
        </p:spPr>
        <p:txBody>
          <a:bodyPr wrap="square">
            <a:spAutoFit/>
          </a:bodyPr>
          <a:lstStyle/>
          <a:p>
            <a:pPr marL="285750" indent="-285750">
              <a:buFont typeface="Wingdings" panose="05000000000000000000" pitchFamily="2" charset="2"/>
              <a:buChar char="q"/>
            </a:pPr>
            <a:r>
              <a:rPr lang="es-MX" sz="1800" kern="0" dirty="0">
                <a:effectLst/>
                <a:latin typeface="Arial" panose="020B0604020202020204" pitchFamily="34" charset="0"/>
                <a:ea typeface="Calibri" panose="020F0502020204030204" pitchFamily="34" charset="0"/>
                <a:cs typeface="Arial" panose="020B0604020202020204" pitchFamily="34" charset="0"/>
              </a:rPr>
              <a:t>Evaporador.</a:t>
            </a:r>
          </a:p>
        </p:txBody>
      </p:sp>
      <p:pic>
        <p:nvPicPr>
          <p:cNvPr id="18" name="Imagen 17">
            <a:extLst>
              <a:ext uri="{FF2B5EF4-FFF2-40B4-BE49-F238E27FC236}">
                <a16:creationId xmlns:a16="http://schemas.microsoft.com/office/drawing/2014/main" id="{BD6391F9-1D12-AEB1-1F78-0748B902E40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0447" y="4007533"/>
            <a:ext cx="6844740" cy="2561678"/>
          </a:xfrm>
          <a:prstGeom prst="rect">
            <a:avLst/>
          </a:prstGeom>
        </p:spPr>
      </p:pic>
      <p:sp>
        <p:nvSpPr>
          <p:cNvPr id="20" name="CuadroTexto 19">
            <a:extLst>
              <a:ext uri="{FF2B5EF4-FFF2-40B4-BE49-F238E27FC236}">
                <a16:creationId xmlns:a16="http://schemas.microsoft.com/office/drawing/2014/main" id="{6C74A2AE-8E65-E30D-9B3B-0E73D17BB8DE}"/>
              </a:ext>
            </a:extLst>
          </p:cNvPr>
          <p:cNvSpPr txBox="1"/>
          <p:nvPr/>
        </p:nvSpPr>
        <p:spPr>
          <a:xfrm>
            <a:off x="7465453" y="1167418"/>
            <a:ext cx="4203251" cy="872034"/>
          </a:xfrm>
          <a:prstGeom prst="rect">
            <a:avLst/>
          </a:prstGeom>
          <a:noFill/>
        </p:spPr>
        <p:txBody>
          <a:bodyPr wrap="square">
            <a:spAutoFit/>
          </a:bodyPr>
          <a:lstStyle/>
          <a:p>
            <a:pPr algn="ctr">
              <a:lnSpc>
                <a:spcPct val="150000"/>
              </a:lnSpc>
              <a:spcBef>
                <a:spcPts val="600"/>
              </a:spcBef>
              <a:spcAft>
                <a:spcPts val="600"/>
              </a:spcAft>
            </a:pPr>
            <a:r>
              <a:rPr lang="es-MX" sz="1800" dirty="0">
                <a:effectLst/>
                <a:latin typeface="Arial" panose="020B0604020202020204" pitchFamily="34" charset="0"/>
                <a:ea typeface="Calibri" panose="020F0502020204030204" pitchFamily="34" charset="0"/>
                <a:cs typeface="Calibri" panose="020F0502020204030204" pitchFamily="34" charset="0"/>
              </a:rPr>
              <a:t>Se concluye la selección de equipo con un evaporador </a:t>
            </a:r>
            <a:r>
              <a:rPr lang="es-MX" sz="1800" dirty="0" err="1">
                <a:effectLst/>
                <a:latin typeface="Arial" panose="020B0604020202020204" pitchFamily="34" charset="0"/>
                <a:ea typeface="Calibri" panose="020F0502020204030204" pitchFamily="34" charset="0"/>
                <a:cs typeface="Calibri" panose="020F0502020204030204" pitchFamily="34" charset="0"/>
              </a:rPr>
              <a:t>Iem</a:t>
            </a:r>
            <a:r>
              <a:rPr lang="es-MX" sz="1800" dirty="0">
                <a:effectLst/>
                <a:latin typeface="Arial" panose="020B0604020202020204" pitchFamily="34" charset="0"/>
                <a:ea typeface="Calibri" panose="020F0502020204030204" pitchFamily="34" charset="0"/>
                <a:cs typeface="Calibri" panose="020F0502020204030204" pitchFamily="34" charset="0"/>
              </a:rPr>
              <a:t> de la Marca MABE.</a:t>
            </a:r>
          </a:p>
        </p:txBody>
      </p:sp>
      <p:sp>
        <p:nvSpPr>
          <p:cNvPr id="21" name="Rectangle 15">
            <a:extLst>
              <a:ext uri="{FF2B5EF4-FFF2-40B4-BE49-F238E27FC236}">
                <a16:creationId xmlns:a16="http://schemas.microsoft.com/office/drawing/2014/main" id="{66E90FBC-A7B5-FCCA-00D0-19DCA6E5C768}"/>
              </a:ext>
            </a:extLst>
          </p:cNvPr>
          <p:cNvSpPr>
            <a:spLocks noChangeArrowheads="1"/>
          </p:cNvSpPr>
          <p:nvPr/>
        </p:nvSpPr>
        <p:spPr bwMode="auto">
          <a:xfrm>
            <a:off x="6843254" y="2318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a:p>
        </p:txBody>
      </p:sp>
      <p:sp>
        <p:nvSpPr>
          <p:cNvPr id="22" name="Rectangle 16">
            <a:extLst>
              <a:ext uri="{FF2B5EF4-FFF2-40B4-BE49-F238E27FC236}">
                <a16:creationId xmlns:a16="http://schemas.microsoft.com/office/drawing/2014/main" id="{21D359B4-66B3-F66F-D346-52E8FB107361}"/>
              </a:ext>
            </a:extLst>
          </p:cNvPr>
          <p:cNvSpPr>
            <a:spLocks noChangeArrowheads="1"/>
          </p:cNvSpPr>
          <p:nvPr/>
        </p:nvSpPr>
        <p:spPr bwMode="auto">
          <a:xfrm>
            <a:off x="6843254" y="3880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100" b="0" i="0" u="none" strike="noStrike" cap="none" normalizeH="0" baseline="0">
                <a:ln>
                  <a:noFill/>
                </a:ln>
                <a:solidFill>
                  <a:schemeClr val="tx1"/>
                </a:solidFill>
                <a:effectLst/>
                <a:latin typeface="Arial" panose="020B0604020202020204" pitchFamily="34" charset="0"/>
                <a:ea typeface="Calibri" panose="020F0502020204030204" pitchFamily="34" charset="0"/>
              </a:rPr>
              <a:t> </a:t>
            </a:r>
            <a:endParaRPr kumimoji="0" lang="es-MX" altLang="es-MX" sz="1800" b="0" i="0" u="none" strike="noStrike" cap="none" normalizeH="0" baseline="0">
              <a:ln>
                <a:noFill/>
              </a:ln>
              <a:solidFill>
                <a:schemeClr val="tx1"/>
              </a:solidFill>
              <a:effectLst/>
              <a:latin typeface="Arial" panose="020B0604020202020204" pitchFamily="34" charset="0"/>
            </a:endParaRPr>
          </a:p>
        </p:txBody>
      </p:sp>
      <p:sp>
        <p:nvSpPr>
          <p:cNvPr id="23" name="Rectangle 17">
            <a:extLst>
              <a:ext uri="{FF2B5EF4-FFF2-40B4-BE49-F238E27FC236}">
                <a16:creationId xmlns:a16="http://schemas.microsoft.com/office/drawing/2014/main" id="{744A7699-821F-4A30-DA89-CF09B26BE96D}"/>
              </a:ext>
            </a:extLst>
          </p:cNvPr>
          <p:cNvSpPr>
            <a:spLocks noChangeArrowheads="1"/>
          </p:cNvSpPr>
          <p:nvPr/>
        </p:nvSpPr>
        <p:spPr bwMode="auto">
          <a:xfrm>
            <a:off x="6843254" y="542676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MX" altLang="es-MX" sz="1100" b="0" i="0" u="none" strike="noStrike" cap="none" normalizeH="0" baseline="0">
                <a:ln>
                  <a:noFill/>
                </a:ln>
                <a:solidFill>
                  <a:schemeClr val="tx1"/>
                </a:solidFill>
                <a:effectLst/>
                <a:latin typeface="Arial" panose="020B0604020202020204" pitchFamily="34" charset="0"/>
                <a:ea typeface="Calibri" panose="020F0502020204030204" pitchFamily="34" charset="0"/>
              </a:rPr>
            </a:br>
            <a:br>
              <a:rPr kumimoji="0" lang="es-MX" altLang="es-MX" sz="1100" b="0" i="0" u="none" strike="noStrike" cap="none" normalizeH="0" baseline="0">
                <a:ln>
                  <a:noFill/>
                </a:ln>
                <a:solidFill>
                  <a:schemeClr val="tx1"/>
                </a:solidFill>
                <a:effectLst/>
                <a:latin typeface="Arial" panose="020B0604020202020204" pitchFamily="34" charset="0"/>
                <a:ea typeface="Calibri" panose="020F0502020204030204" pitchFamily="34" charset="0"/>
              </a:rPr>
            </a:br>
            <a:endParaRPr kumimoji="0" lang="es-MX" altLang="es-MX" sz="1800" b="0" i="0" u="none" strike="noStrike" cap="none" normalizeH="0" baseline="0">
              <a:ln>
                <a:noFill/>
              </a:ln>
              <a:solidFill>
                <a:schemeClr val="tx1"/>
              </a:solidFill>
              <a:effectLst/>
              <a:latin typeface="Arial" panose="020B0604020202020204" pitchFamily="34" charset="0"/>
            </a:endParaRPr>
          </a:p>
        </p:txBody>
      </p:sp>
      <p:pic>
        <p:nvPicPr>
          <p:cNvPr id="6" name="Imagen 5">
            <a:extLst>
              <a:ext uri="{FF2B5EF4-FFF2-40B4-BE49-F238E27FC236}">
                <a16:creationId xmlns:a16="http://schemas.microsoft.com/office/drawing/2014/main" id="{412B8248-1B1F-7CAA-24B5-089532241368}"/>
              </a:ext>
            </a:extLst>
          </p:cNvPr>
          <p:cNvPicPr>
            <a:picLocks noChangeAspect="1"/>
          </p:cNvPicPr>
          <p:nvPr/>
        </p:nvPicPr>
        <p:blipFill>
          <a:blip r:embed="rId3"/>
          <a:stretch>
            <a:fillRect/>
          </a:stretch>
        </p:blipFill>
        <p:spPr>
          <a:xfrm>
            <a:off x="7100890" y="2362469"/>
            <a:ext cx="4932378" cy="3290127"/>
          </a:xfrm>
          <a:prstGeom prst="rect">
            <a:avLst/>
          </a:prstGeom>
        </p:spPr>
      </p:pic>
    </p:spTree>
    <p:extLst>
      <p:ext uri="{BB962C8B-B14F-4D97-AF65-F5344CB8AC3E}">
        <p14:creationId xmlns:p14="http://schemas.microsoft.com/office/powerpoint/2010/main" val="824713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D22A2890-2A8B-C77C-F451-E7641A335FE5}"/>
              </a:ext>
            </a:extLst>
          </p:cNvPr>
          <p:cNvSpPr txBox="1"/>
          <p:nvPr/>
        </p:nvSpPr>
        <p:spPr>
          <a:xfrm>
            <a:off x="1042827" y="463617"/>
            <a:ext cx="4856528" cy="2300630"/>
          </a:xfrm>
          <a:prstGeom prst="rect">
            <a:avLst/>
          </a:prstGeom>
          <a:noFill/>
        </p:spPr>
        <p:txBody>
          <a:bodyPr wrap="square">
            <a:spAutoFit/>
          </a:bodyPr>
          <a:lstStyle/>
          <a:p>
            <a:pPr marL="285750" indent="-285750">
              <a:buFont typeface="Wingdings" panose="05000000000000000000" pitchFamily="2" charset="2"/>
              <a:buChar char="q"/>
            </a:pPr>
            <a:r>
              <a:rPr lang="es-MX" b="1" dirty="0">
                <a:solidFill>
                  <a:srgbClr val="C00000"/>
                </a:solidFill>
                <a:latin typeface="Arial" panose="020B0604020202020204" pitchFamily="34" charset="0"/>
                <a:cs typeface="Arial" panose="020B0604020202020204" pitchFamily="34" charset="0"/>
              </a:rPr>
              <a:t>Unidad condensadora</a:t>
            </a:r>
          </a:p>
          <a:p>
            <a:pPr marL="0" indent="0">
              <a:buFont typeface="Arial" panose="020B0604020202020204" pitchFamily="34" charset="0"/>
              <a:buNone/>
            </a:pPr>
            <a:endParaRPr lang="es-MX" dirty="0">
              <a:latin typeface="Arial" panose="020B0604020202020204" pitchFamily="34" charset="0"/>
              <a:cs typeface="Arial" panose="020B0604020202020204" pitchFamily="34" charset="0"/>
            </a:endParaRPr>
          </a:p>
          <a:p>
            <a:pPr>
              <a:lnSpc>
                <a:spcPct val="150000"/>
              </a:lnSpc>
              <a:spcBef>
                <a:spcPts val="600"/>
              </a:spcBef>
              <a:spcAft>
                <a:spcPts val="600"/>
              </a:spcAft>
            </a:pPr>
            <a:r>
              <a:rPr lang="es-MX" sz="1300" b="1" dirty="0">
                <a:latin typeface="Arial" panose="020B0604020202020204" pitchFamily="34" charset="0"/>
                <a:ea typeface="Calibri" panose="020F0502020204030204" pitchFamily="34" charset="0"/>
                <a:cs typeface="Arial" panose="020B0604020202020204" pitchFamily="34" charset="0"/>
              </a:rPr>
              <a:t>Carga térmica: </a:t>
            </a:r>
            <a:r>
              <a:rPr lang="es-MX" sz="1400" dirty="0">
                <a:latin typeface="Arial" panose="020B0604020202020204" pitchFamily="34" charset="0"/>
                <a:cs typeface="Arial" panose="020B0604020202020204" pitchFamily="34" charset="0"/>
              </a:rPr>
              <a:t>0.0882</a:t>
            </a:r>
            <a:r>
              <a:rPr lang="es-MX" sz="1300" dirty="0">
                <a:latin typeface="Arial" panose="020B0604020202020204" pitchFamily="34" charset="0"/>
                <a:ea typeface="Calibri" panose="020F0502020204030204" pitchFamily="34" charset="0"/>
                <a:cs typeface="Arial" panose="020B0604020202020204" pitchFamily="34" charset="0"/>
              </a:rPr>
              <a:t> T.R.= 1058.6 BTU/h</a:t>
            </a:r>
            <a:br>
              <a:rPr lang="es-MX" sz="1300" dirty="0">
                <a:latin typeface="Arial" panose="020B0604020202020204" pitchFamily="34" charset="0"/>
                <a:ea typeface="Calibri" panose="020F0502020204030204" pitchFamily="34" charset="0"/>
                <a:cs typeface="Arial" panose="020B0604020202020204" pitchFamily="34" charset="0"/>
              </a:rPr>
            </a:br>
            <a:br>
              <a:rPr lang="es-MX" sz="1300" dirty="0">
                <a:latin typeface="Arial" panose="020B0604020202020204" pitchFamily="34" charset="0"/>
                <a:ea typeface="Calibri" panose="020F0502020204030204" pitchFamily="34" charset="0"/>
                <a:cs typeface="Arial" panose="020B0604020202020204" pitchFamily="34" charset="0"/>
              </a:rPr>
            </a:br>
            <a:r>
              <a:rPr lang="es-MX" sz="1300" b="1" dirty="0">
                <a:latin typeface="Arial" panose="020B0604020202020204" pitchFamily="34" charset="0"/>
                <a:ea typeface="Calibri" panose="020F0502020204030204" pitchFamily="34" charset="0"/>
                <a:cs typeface="Arial" panose="020B0604020202020204" pitchFamily="34" charset="0"/>
              </a:rPr>
              <a:t>Temperatura de condensación del refrigerante: </a:t>
            </a:r>
            <a:r>
              <a:rPr lang="es-MX" sz="1300" dirty="0">
                <a:latin typeface="Arial" panose="020B0604020202020204" pitchFamily="34" charset="0"/>
                <a:ea typeface="Calibri" panose="020F0502020204030204" pitchFamily="34" charset="0"/>
                <a:cs typeface="Arial" panose="020B0604020202020204" pitchFamily="34" charset="0"/>
              </a:rPr>
              <a:t>35 °C (95 °F)</a:t>
            </a:r>
            <a:endParaRPr lang="es-MX" sz="1300" dirty="0">
              <a:effectLst/>
              <a:latin typeface="Arial" panose="020B0604020202020204" pitchFamily="34" charset="0"/>
              <a:ea typeface="Calibri" panose="020F0502020204030204" pitchFamily="34" charset="0"/>
              <a:cs typeface="Arial" panose="020B0604020202020204" pitchFamily="34" charset="0"/>
            </a:endParaRPr>
          </a:p>
          <a:p>
            <a:pPr marL="0" indent="0">
              <a:buFont typeface="Arial" panose="020B0604020202020204" pitchFamily="34" charset="0"/>
              <a:buNone/>
            </a:pPr>
            <a:endParaRPr lang="es-MX" dirty="0"/>
          </a:p>
        </p:txBody>
      </p:sp>
      <p:pic>
        <p:nvPicPr>
          <p:cNvPr id="5" name="Imagen 4">
            <a:extLst>
              <a:ext uri="{FF2B5EF4-FFF2-40B4-BE49-F238E27FC236}">
                <a16:creationId xmlns:a16="http://schemas.microsoft.com/office/drawing/2014/main" id="{B96976F2-69F5-F7EE-DC34-DAC7CB95E36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880" y="2764247"/>
            <a:ext cx="6828422" cy="3151579"/>
          </a:xfrm>
          <a:prstGeom prst="rect">
            <a:avLst/>
          </a:prstGeom>
        </p:spPr>
      </p:pic>
      <p:sp>
        <p:nvSpPr>
          <p:cNvPr id="6" name="CuadroTexto 5">
            <a:extLst>
              <a:ext uri="{FF2B5EF4-FFF2-40B4-BE49-F238E27FC236}">
                <a16:creationId xmlns:a16="http://schemas.microsoft.com/office/drawing/2014/main" id="{7B8AB95D-C1BA-60A4-532F-21E467E87474}"/>
              </a:ext>
            </a:extLst>
          </p:cNvPr>
          <p:cNvSpPr txBox="1"/>
          <p:nvPr/>
        </p:nvSpPr>
        <p:spPr>
          <a:xfrm>
            <a:off x="6885302" y="1184381"/>
            <a:ext cx="5172599" cy="1287532"/>
          </a:xfrm>
          <a:prstGeom prst="rect">
            <a:avLst/>
          </a:prstGeom>
          <a:noFill/>
        </p:spPr>
        <p:txBody>
          <a:bodyPr wrap="square">
            <a:spAutoFit/>
          </a:bodyPr>
          <a:lstStyle/>
          <a:p>
            <a:pPr algn="ctr">
              <a:lnSpc>
                <a:spcPct val="150000"/>
              </a:lnSpc>
              <a:spcBef>
                <a:spcPts val="600"/>
              </a:spcBef>
              <a:spcAft>
                <a:spcPts val="600"/>
              </a:spcAft>
            </a:pPr>
            <a:r>
              <a:rPr lang="es-MX" sz="1800" dirty="0">
                <a:effectLst/>
                <a:latin typeface="Arial" panose="020B0604020202020204" pitchFamily="34" charset="0"/>
                <a:ea typeface="Calibri" panose="020F0502020204030204" pitchFamily="34" charset="0"/>
                <a:cs typeface="Calibri" panose="020F0502020204030204" pitchFamily="34" charset="0"/>
              </a:rPr>
              <a:t>Entonces, se concluye con la selección de equipo </a:t>
            </a:r>
            <a:r>
              <a:rPr lang="es-MX" dirty="0">
                <a:latin typeface="Arial" panose="020B0604020202020204" pitchFamily="34" charset="0"/>
                <a:ea typeface="Calibri" panose="020F0502020204030204" pitchFamily="34" charset="0"/>
                <a:cs typeface="Calibri" panose="020F0502020204030204" pitchFamily="34" charset="0"/>
              </a:rPr>
              <a:t>del condensador modelo IMCON012 de 1/8 de la marca ICE SHADOW</a:t>
            </a:r>
            <a:endParaRPr lang="es-MX" sz="1800" dirty="0">
              <a:effectLst/>
              <a:latin typeface="Arial" panose="020B0604020202020204" pitchFamily="34" charset="0"/>
              <a:ea typeface="Calibri" panose="020F0502020204030204" pitchFamily="34" charset="0"/>
              <a:cs typeface="Calibri" panose="020F0502020204030204" pitchFamily="34" charset="0"/>
            </a:endParaRPr>
          </a:p>
        </p:txBody>
      </p:sp>
      <p:pic>
        <p:nvPicPr>
          <p:cNvPr id="8" name="Imagen 7">
            <a:extLst>
              <a:ext uri="{FF2B5EF4-FFF2-40B4-BE49-F238E27FC236}">
                <a16:creationId xmlns:a16="http://schemas.microsoft.com/office/drawing/2014/main" id="{801EFF9C-99BA-4CB9-EED7-240170E9E5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843937" y="2639961"/>
            <a:ext cx="3548086" cy="3380292"/>
          </a:xfrm>
          <a:prstGeom prst="rect">
            <a:avLst/>
          </a:prstGeom>
        </p:spPr>
      </p:pic>
      <p:sp>
        <p:nvSpPr>
          <p:cNvPr id="2" name="Marcador de número de diapositiva 1">
            <a:extLst>
              <a:ext uri="{FF2B5EF4-FFF2-40B4-BE49-F238E27FC236}">
                <a16:creationId xmlns:a16="http://schemas.microsoft.com/office/drawing/2014/main" id="{BC9DD141-7197-52E6-B1B2-5929314A6580}"/>
              </a:ext>
            </a:extLst>
          </p:cNvPr>
          <p:cNvSpPr>
            <a:spLocks noGrp="1"/>
          </p:cNvSpPr>
          <p:nvPr>
            <p:ph type="sldNum" sz="quarter" idx="12"/>
          </p:nvPr>
        </p:nvSpPr>
        <p:spPr/>
        <p:txBody>
          <a:bodyPr/>
          <a:lstStyle/>
          <a:p>
            <a:fld id="{5A33CB2A-1702-4C1D-9CC4-8D472D39F19E}" type="slidenum">
              <a:rPr lang="en-US" smtClean="0"/>
              <a:t>17</a:t>
            </a:fld>
            <a:endParaRPr lang="en-US"/>
          </a:p>
        </p:txBody>
      </p:sp>
      <p:sp>
        <p:nvSpPr>
          <p:cNvPr id="3" name="Título 1">
            <a:extLst>
              <a:ext uri="{FF2B5EF4-FFF2-40B4-BE49-F238E27FC236}">
                <a16:creationId xmlns:a16="http://schemas.microsoft.com/office/drawing/2014/main" id="{714E8EDB-89B6-5AD3-207B-3D68633BD0E9}"/>
              </a:ext>
            </a:extLst>
          </p:cNvPr>
          <p:cNvSpPr>
            <a:spLocks noGrp="1"/>
          </p:cNvSpPr>
          <p:nvPr>
            <p:ph type="title"/>
          </p:nvPr>
        </p:nvSpPr>
        <p:spPr>
          <a:xfrm>
            <a:off x="10318955" y="87736"/>
            <a:ext cx="1873045" cy="740136"/>
          </a:xfrm>
        </p:spPr>
        <p:txBody>
          <a:bodyPr>
            <a:normAutofit/>
          </a:bodyPr>
          <a:lstStyle/>
          <a:p>
            <a:r>
              <a:rPr lang="es-MX" sz="3600" b="1" dirty="0">
                <a:solidFill>
                  <a:srgbClr val="C00000"/>
                </a:solidFill>
                <a:latin typeface="Arial" panose="020B0604020202020204" pitchFamily="34" charset="0"/>
                <a:cs typeface="Arial" panose="020B0604020202020204" pitchFamily="34" charset="0"/>
              </a:rPr>
              <a:t>Costos</a:t>
            </a:r>
          </a:p>
        </p:txBody>
      </p:sp>
    </p:spTree>
    <p:extLst>
      <p:ext uri="{BB962C8B-B14F-4D97-AF65-F5344CB8AC3E}">
        <p14:creationId xmlns:p14="http://schemas.microsoft.com/office/powerpoint/2010/main" val="2314089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CuadroTexto 4">
                <a:extLst>
                  <a:ext uri="{FF2B5EF4-FFF2-40B4-BE49-F238E27FC236}">
                    <a16:creationId xmlns:a16="http://schemas.microsoft.com/office/drawing/2014/main" id="{802E5B9B-55FF-51B9-1EF0-B52B6A602DE8}"/>
                  </a:ext>
                </a:extLst>
              </p:cNvPr>
              <p:cNvSpPr txBox="1"/>
              <p:nvPr/>
            </p:nvSpPr>
            <p:spPr>
              <a:xfrm>
                <a:off x="314632" y="1883161"/>
                <a:ext cx="3991898" cy="1908215"/>
              </a:xfrm>
              <a:prstGeom prst="rect">
                <a:avLst/>
              </a:prstGeom>
              <a:noFill/>
            </p:spPr>
            <p:txBody>
              <a:bodyPr wrap="square">
                <a:spAutoFit/>
              </a:bodyPr>
              <a:lstStyle/>
              <a:p>
                <a:pPr marL="285750" indent="-285750">
                  <a:buFont typeface="Wingdings" panose="05000000000000000000" pitchFamily="2" charset="2"/>
                  <a:buChar char="q"/>
                </a:pPr>
                <a:r>
                  <a:rPr lang="es-MX" dirty="0"/>
                  <a:t>Espuma de poliuretano</a:t>
                </a:r>
              </a:p>
              <a:p>
                <a:r>
                  <a:rPr lang="es-MX" dirty="0"/>
                  <a:t>Volumen total a llenar: </a:t>
                </a:r>
                <a:r>
                  <a:rPr lang="es-MX" sz="1800" kern="0" dirty="0">
                    <a:effectLst/>
                    <a:latin typeface="Calibri" panose="020F0502020204030204" pitchFamily="34" charset="0"/>
                    <a:ea typeface="Calibri" panose="020F0502020204030204" pitchFamily="34" charset="0"/>
                  </a:rPr>
                  <a:t>5 </a:t>
                </a:r>
                <a14:m>
                  <m:oMath xmlns:m="http://schemas.openxmlformats.org/officeDocument/2006/math">
                    <m:sSup>
                      <m:sSupPr>
                        <m:ctrlPr>
                          <a:rPr lang="es-MX" i="1">
                            <a:effectLst/>
                            <a:latin typeface="Cambria Math" panose="02040503050406030204" pitchFamily="18" charset="0"/>
                          </a:rPr>
                        </m:ctrlPr>
                      </m:sSupPr>
                      <m:e>
                        <m:r>
                          <a:rPr lang="es-MX" sz="1800" i="1" kern="0">
                            <a:effectLst/>
                            <a:latin typeface="Cambria Math" panose="02040503050406030204" pitchFamily="18" charset="0"/>
                            <a:ea typeface="Calibri" panose="020F0502020204030204" pitchFamily="34" charset="0"/>
                            <a:cs typeface="Calibri" panose="020F0502020204030204" pitchFamily="34" charset="0"/>
                          </a:rPr>
                          <m:t>𝑓𝑡</m:t>
                        </m:r>
                      </m:e>
                      <m:sup>
                        <m:r>
                          <a:rPr lang="es-MX" sz="1800" i="1" kern="0">
                            <a:effectLst/>
                            <a:latin typeface="Cambria Math" panose="02040503050406030204" pitchFamily="18" charset="0"/>
                            <a:ea typeface="Calibri" panose="020F0502020204030204" pitchFamily="34" charset="0"/>
                            <a:cs typeface="Calibri" panose="020F0502020204030204" pitchFamily="34" charset="0"/>
                          </a:rPr>
                          <m:t>3</m:t>
                        </m:r>
                      </m:sup>
                    </m:sSup>
                  </m:oMath>
                </a14:m>
                <a:endParaRPr lang="es-MX" sz="1800" kern="0" dirty="0">
                  <a:effectLst/>
                  <a:latin typeface="Calibri" panose="020F0502020204030204" pitchFamily="34" charset="0"/>
                  <a:ea typeface="Calibri" panose="020F0502020204030204" pitchFamily="34" charset="0"/>
                  <a:cs typeface="Calibri" panose="020F0502020204030204" pitchFamily="34" charset="0"/>
                </a:endParaRPr>
              </a:p>
              <a:p>
                <a:pPr>
                  <a:lnSpc>
                    <a:spcPct val="150000"/>
                  </a:lnSpc>
                  <a:spcBef>
                    <a:spcPts val="600"/>
                  </a:spcBef>
                  <a:spcAft>
                    <a:spcPts val="600"/>
                  </a:spcAft>
                </a:pPr>
                <a:r>
                  <a:rPr lang="en-US" sz="1800" dirty="0">
                    <a:effectLst/>
                    <a:latin typeface="Arial" panose="020B0604020202020204" pitchFamily="34" charset="0"/>
                    <a:ea typeface="Calibri" panose="020F0502020204030204" pitchFamily="34" charset="0"/>
                    <a:cs typeface="Calibri" panose="020F0502020204030204" pitchFamily="34" charset="0"/>
                  </a:rPr>
                  <a:t>Precio del kit Expanding pour foam: $250.00 MXN. </a:t>
                </a:r>
                <a:endParaRPr lang="es-MX" sz="1800" dirty="0">
                  <a:effectLst/>
                  <a:latin typeface="Arial" panose="020B0604020202020204" pitchFamily="34" charset="0"/>
                  <a:ea typeface="Calibri" panose="020F0502020204030204" pitchFamily="34" charset="0"/>
                  <a:cs typeface="Calibri" panose="020F0502020204030204" pitchFamily="34" charset="0"/>
                </a:endParaRPr>
              </a:p>
              <a:p>
                <a:r>
                  <a:rPr lang="es-MX" sz="1800" kern="0" dirty="0">
                    <a:effectLst/>
                    <a:latin typeface="Arial" panose="020B0604020202020204" pitchFamily="34" charset="0"/>
                    <a:ea typeface="Calibri" panose="020F0502020204030204" pitchFamily="34" charset="0"/>
                  </a:rPr>
                  <a:t>Precio total: $</a:t>
                </a:r>
                <a:r>
                  <a:rPr lang="es-MX" kern="0" dirty="0">
                    <a:latin typeface="Arial" panose="020B0604020202020204" pitchFamily="34" charset="0"/>
                    <a:ea typeface="Calibri" panose="020F0502020204030204" pitchFamily="34" charset="0"/>
                  </a:rPr>
                  <a:t>762</a:t>
                </a:r>
                <a:r>
                  <a:rPr lang="es-MX" sz="1800" kern="0" dirty="0">
                    <a:effectLst/>
                    <a:latin typeface="Arial" panose="020B0604020202020204" pitchFamily="34" charset="0"/>
                    <a:ea typeface="Calibri" panose="020F0502020204030204" pitchFamily="34" charset="0"/>
                  </a:rPr>
                  <a:t>00 MXN </a:t>
                </a:r>
                <a:endParaRPr lang="es-MX" dirty="0"/>
              </a:p>
            </p:txBody>
          </p:sp>
        </mc:Choice>
        <mc:Fallback>
          <p:sp>
            <p:nvSpPr>
              <p:cNvPr id="5" name="CuadroTexto 4">
                <a:extLst>
                  <a:ext uri="{FF2B5EF4-FFF2-40B4-BE49-F238E27FC236}">
                    <a16:creationId xmlns:a16="http://schemas.microsoft.com/office/drawing/2014/main" id="{802E5B9B-55FF-51B9-1EF0-B52B6A602DE8}"/>
                  </a:ext>
                </a:extLst>
              </p:cNvPr>
              <p:cNvSpPr txBox="1">
                <a:spLocks noRot="1" noChangeAspect="1" noMove="1" noResize="1" noEditPoints="1" noAdjustHandles="1" noChangeArrowheads="1" noChangeShapeType="1" noTextEdit="1"/>
              </p:cNvSpPr>
              <p:nvPr/>
            </p:nvSpPr>
            <p:spPr>
              <a:xfrm>
                <a:off x="314632" y="1883161"/>
                <a:ext cx="3991898" cy="1908215"/>
              </a:xfrm>
              <a:prstGeom prst="rect">
                <a:avLst/>
              </a:prstGeom>
              <a:blipFill>
                <a:blip r:embed="rId2"/>
                <a:stretch>
                  <a:fillRect l="-1376" t="-1597" b="-3834"/>
                </a:stretch>
              </a:blipFill>
            </p:spPr>
            <p:txBody>
              <a:bodyPr/>
              <a:lstStyle/>
              <a:p>
                <a:r>
                  <a:rPr lang="es-MX">
                    <a:noFill/>
                  </a:rPr>
                  <a:t> </a:t>
                </a:r>
              </a:p>
            </p:txBody>
          </p:sp>
        </mc:Fallback>
      </mc:AlternateContent>
      <p:sp>
        <p:nvSpPr>
          <p:cNvPr id="7" name="CuadroTexto 6">
            <a:extLst>
              <a:ext uri="{FF2B5EF4-FFF2-40B4-BE49-F238E27FC236}">
                <a16:creationId xmlns:a16="http://schemas.microsoft.com/office/drawing/2014/main" id="{229AD1D0-B181-DA9D-7B75-7E7614A5F795}"/>
              </a:ext>
            </a:extLst>
          </p:cNvPr>
          <p:cNvSpPr txBox="1"/>
          <p:nvPr/>
        </p:nvSpPr>
        <p:spPr>
          <a:xfrm>
            <a:off x="6422923" y="1698495"/>
            <a:ext cx="3559277" cy="369332"/>
          </a:xfrm>
          <a:prstGeom prst="rect">
            <a:avLst/>
          </a:prstGeom>
          <a:noFill/>
        </p:spPr>
        <p:txBody>
          <a:bodyPr wrap="square">
            <a:spAutoFit/>
          </a:bodyPr>
          <a:lstStyle/>
          <a:p>
            <a:pPr marL="0" indent="0">
              <a:buFont typeface="Arial" panose="020B0604020202020204" pitchFamily="34" charset="0"/>
              <a:buNone/>
            </a:pPr>
            <a:r>
              <a:rPr lang="es-MX" b="1" dirty="0"/>
              <a:t>Resumen de costos directos</a:t>
            </a:r>
          </a:p>
        </p:txBody>
      </p:sp>
      <p:pic>
        <p:nvPicPr>
          <p:cNvPr id="12290" name="Picture 2">
            <a:extLst>
              <a:ext uri="{FF2B5EF4-FFF2-40B4-BE49-F238E27FC236}">
                <a16:creationId xmlns:a16="http://schemas.microsoft.com/office/drawing/2014/main" id="{3448508E-EC36-DFEA-BB1E-FF38B2207E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9334" y="3462082"/>
            <a:ext cx="3259393" cy="3259393"/>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73F3A8C2-B3BE-C68B-3E8E-0AE7A94451A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06530" y="2410400"/>
            <a:ext cx="7328784" cy="3236086"/>
          </a:xfrm>
          <a:prstGeom prst="rect">
            <a:avLst/>
          </a:prstGeom>
        </p:spPr>
      </p:pic>
      <p:sp>
        <p:nvSpPr>
          <p:cNvPr id="2" name="Marcador de número de diapositiva 1">
            <a:extLst>
              <a:ext uri="{FF2B5EF4-FFF2-40B4-BE49-F238E27FC236}">
                <a16:creationId xmlns:a16="http://schemas.microsoft.com/office/drawing/2014/main" id="{9EEBB150-0A75-D9AC-F1AE-D3151DCC5A12}"/>
              </a:ext>
            </a:extLst>
          </p:cNvPr>
          <p:cNvSpPr>
            <a:spLocks noGrp="1"/>
          </p:cNvSpPr>
          <p:nvPr>
            <p:ph type="sldNum" sz="quarter" idx="12"/>
          </p:nvPr>
        </p:nvSpPr>
        <p:spPr/>
        <p:txBody>
          <a:bodyPr/>
          <a:lstStyle/>
          <a:p>
            <a:fld id="{5A33CB2A-1702-4C1D-9CC4-8D472D39F19E}" type="slidenum">
              <a:rPr lang="en-US" smtClean="0"/>
              <a:t>18</a:t>
            </a:fld>
            <a:endParaRPr lang="en-US"/>
          </a:p>
        </p:txBody>
      </p:sp>
      <p:sp>
        <p:nvSpPr>
          <p:cNvPr id="3" name="Título 1">
            <a:extLst>
              <a:ext uri="{FF2B5EF4-FFF2-40B4-BE49-F238E27FC236}">
                <a16:creationId xmlns:a16="http://schemas.microsoft.com/office/drawing/2014/main" id="{6E17A805-E171-5892-4958-1087128A6E8B}"/>
              </a:ext>
            </a:extLst>
          </p:cNvPr>
          <p:cNvSpPr txBox="1">
            <a:spLocks/>
          </p:cNvSpPr>
          <p:nvPr/>
        </p:nvSpPr>
        <p:spPr>
          <a:xfrm>
            <a:off x="10318955" y="87736"/>
            <a:ext cx="1873045" cy="7401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600" b="1" dirty="0">
                <a:solidFill>
                  <a:srgbClr val="C00000"/>
                </a:solidFill>
                <a:latin typeface="Arial" panose="020B0604020202020204" pitchFamily="34" charset="0"/>
                <a:cs typeface="Arial" panose="020B0604020202020204" pitchFamily="34" charset="0"/>
              </a:rPr>
              <a:t>Costos</a:t>
            </a:r>
          </a:p>
        </p:txBody>
      </p:sp>
    </p:spTree>
    <p:extLst>
      <p:ext uri="{BB962C8B-B14F-4D97-AF65-F5344CB8AC3E}">
        <p14:creationId xmlns:p14="http://schemas.microsoft.com/office/powerpoint/2010/main" val="3169659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28D274BB-EA86-7F09-CBC1-A73022E01481}"/>
              </a:ext>
            </a:extLst>
          </p:cNvPr>
          <p:cNvSpPr txBox="1"/>
          <p:nvPr/>
        </p:nvSpPr>
        <p:spPr>
          <a:xfrm>
            <a:off x="580103" y="1106995"/>
            <a:ext cx="2536723" cy="369332"/>
          </a:xfrm>
          <a:prstGeom prst="rect">
            <a:avLst/>
          </a:prstGeom>
          <a:noFill/>
        </p:spPr>
        <p:txBody>
          <a:bodyPr wrap="square">
            <a:spAutoFit/>
          </a:bodyPr>
          <a:lstStyle/>
          <a:p>
            <a:pPr marL="0" indent="0">
              <a:buFont typeface="Arial" panose="020B0604020202020204" pitchFamily="34" charset="0"/>
              <a:buNone/>
            </a:pPr>
            <a:r>
              <a:rPr lang="es-MX" b="1" dirty="0"/>
              <a:t>Costos Indirectos</a:t>
            </a:r>
          </a:p>
        </p:txBody>
      </p:sp>
      <p:sp>
        <p:nvSpPr>
          <p:cNvPr id="7" name="CuadroTexto 6">
            <a:extLst>
              <a:ext uri="{FF2B5EF4-FFF2-40B4-BE49-F238E27FC236}">
                <a16:creationId xmlns:a16="http://schemas.microsoft.com/office/drawing/2014/main" id="{A0CFD6C5-0CC6-B8BB-7C92-20ADFEB23CFE}"/>
              </a:ext>
            </a:extLst>
          </p:cNvPr>
          <p:cNvSpPr txBox="1"/>
          <p:nvPr/>
        </p:nvSpPr>
        <p:spPr>
          <a:xfrm>
            <a:off x="580103" y="1881826"/>
            <a:ext cx="4365523" cy="369332"/>
          </a:xfrm>
          <a:prstGeom prst="rect">
            <a:avLst/>
          </a:prstGeom>
          <a:noFill/>
        </p:spPr>
        <p:txBody>
          <a:bodyPr wrap="square">
            <a:spAutoFit/>
          </a:bodyPr>
          <a:lstStyle/>
          <a:p>
            <a:pPr marL="285750" indent="-285750">
              <a:buFont typeface="Wingdings" panose="05000000000000000000" pitchFamily="2" charset="2"/>
              <a:buChar char="q"/>
            </a:pPr>
            <a:r>
              <a:rPr lang="es-MX" dirty="0"/>
              <a:t>Costos de ingeniería </a:t>
            </a:r>
          </a:p>
        </p:txBody>
      </p:sp>
      <p:sp>
        <p:nvSpPr>
          <p:cNvPr id="10" name="CuadroTexto 9">
            <a:extLst>
              <a:ext uri="{FF2B5EF4-FFF2-40B4-BE49-F238E27FC236}">
                <a16:creationId xmlns:a16="http://schemas.microsoft.com/office/drawing/2014/main" id="{1DA5430C-D923-2728-ED36-3FC3F09EF56D}"/>
              </a:ext>
            </a:extLst>
          </p:cNvPr>
          <p:cNvSpPr txBox="1"/>
          <p:nvPr/>
        </p:nvSpPr>
        <p:spPr>
          <a:xfrm>
            <a:off x="580103" y="2228924"/>
            <a:ext cx="6096000" cy="2164695"/>
          </a:xfrm>
          <a:prstGeom prst="rect">
            <a:avLst/>
          </a:prstGeom>
          <a:noFill/>
        </p:spPr>
        <p:txBody>
          <a:bodyPr wrap="square">
            <a:spAutoFit/>
          </a:bodyPr>
          <a:lstStyle/>
          <a:p>
            <a:pPr algn="just">
              <a:lnSpc>
                <a:spcPct val="150000"/>
              </a:lnSpc>
              <a:spcBef>
                <a:spcPts val="600"/>
              </a:spcBef>
              <a:spcAft>
                <a:spcPts val="600"/>
              </a:spcAft>
            </a:pPr>
            <a:r>
              <a:rPr lang="es-MX" sz="1800" dirty="0">
                <a:effectLst/>
                <a:latin typeface="Arial" panose="020B0604020202020204" pitchFamily="34" charset="0"/>
                <a:ea typeface="Calibri" panose="020F0502020204030204" pitchFamily="34" charset="0"/>
                <a:cs typeface="Calibri" panose="020F0502020204030204" pitchFamily="34" charset="0"/>
              </a:rPr>
              <a:t>Salario promedio mensual =$8,300.00 MX</a:t>
            </a:r>
          </a:p>
          <a:p>
            <a:pPr algn="just">
              <a:lnSpc>
                <a:spcPct val="150000"/>
              </a:lnSpc>
              <a:spcBef>
                <a:spcPts val="600"/>
              </a:spcBef>
              <a:spcAft>
                <a:spcPts val="600"/>
              </a:spcAft>
            </a:pPr>
            <a:r>
              <a:rPr lang="es-MX" sz="1800" dirty="0">
                <a:effectLst/>
                <a:latin typeface="Arial" panose="020B0604020202020204" pitchFamily="34" charset="0"/>
                <a:ea typeface="Calibri" panose="020F0502020204030204" pitchFamily="34" charset="0"/>
                <a:cs typeface="Calibri" panose="020F0502020204030204" pitchFamily="34" charset="0"/>
              </a:rPr>
              <a:t>Horas semanales trabajadas = 423 h</a:t>
            </a:r>
          </a:p>
          <a:p>
            <a:pPr algn="just">
              <a:lnSpc>
                <a:spcPct val="150000"/>
              </a:lnSpc>
              <a:spcBef>
                <a:spcPts val="600"/>
              </a:spcBef>
              <a:spcAft>
                <a:spcPts val="600"/>
              </a:spcAft>
            </a:pPr>
            <a:r>
              <a:rPr lang="es-MX" sz="1800" dirty="0">
                <a:effectLst/>
                <a:latin typeface="Arial" panose="020B0604020202020204" pitchFamily="34" charset="0"/>
                <a:ea typeface="Calibri" panose="020F0502020204030204" pitchFamily="34" charset="0"/>
                <a:cs typeface="Calibri" panose="020F0502020204030204" pitchFamily="34" charset="0"/>
              </a:rPr>
              <a:t>Semanas que tienes un mes= 4</a:t>
            </a:r>
          </a:p>
          <a:p>
            <a:pPr algn="just">
              <a:lnSpc>
                <a:spcPct val="150000"/>
              </a:lnSpc>
              <a:spcBef>
                <a:spcPts val="600"/>
              </a:spcBef>
              <a:spcAft>
                <a:spcPts val="600"/>
              </a:spcAft>
            </a:pPr>
            <a:r>
              <a:rPr lang="es-MX" sz="1800" dirty="0">
                <a:effectLst/>
                <a:latin typeface="Arial" panose="020B0604020202020204" pitchFamily="34" charset="0"/>
                <a:ea typeface="Calibri" panose="020F0502020204030204" pitchFamily="34" charset="0"/>
                <a:cs typeface="Calibri" panose="020F0502020204030204" pitchFamily="34" charset="0"/>
              </a:rPr>
              <a:t>Salario promedio por hora = $49.06 MX</a:t>
            </a:r>
          </a:p>
        </p:txBody>
      </p:sp>
      <p:pic>
        <p:nvPicPr>
          <p:cNvPr id="12" name="Imagen 11">
            <a:extLst>
              <a:ext uri="{FF2B5EF4-FFF2-40B4-BE49-F238E27FC236}">
                <a16:creationId xmlns:a16="http://schemas.microsoft.com/office/drawing/2014/main" id="{BD07D85C-790E-8FEA-283A-D1F80200DB2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48" y="4835285"/>
            <a:ext cx="5641751" cy="966593"/>
          </a:xfrm>
          <a:prstGeom prst="rect">
            <a:avLst/>
          </a:prstGeom>
        </p:spPr>
      </p:pic>
      <p:pic>
        <p:nvPicPr>
          <p:cNvPr id="15" name="Imagen 14">
            <a:extLst>
              <a:ext uri="{FF2B5EF4-FFF2-40B4-BE49-F238E27FC236}">
                <a16:creationId xmlns:a16="http://schemas.microsoft.com/office/drawing/2014/main" id="{51EB77D7-5E10-FC3E-4911-9B3FDFBFDA8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37817" y="780227"/>
            <a:ext cx="6096000" cy="1138496"/>
          </a:xfrm>
          <a:prstGeom prst="rect">
            <a:avLst/>
          </a:prstGeom>
        </p:spPr>
      </p:pic>
      <p:sp>
        <p:nvSpPr>
          <p:cNvPr id="17" name="CuadroTexto 16">
            <a:extLst>
              <a:ext uri="{FF2B5EF4-FFF2-40B4-BE49-F238E27FC236}">
                <a16:creationId xmlns:a16="http://schemas.microsoft.com/office/drawing/2014/main" id="{7C492E58-C8F0-DC5A-E97B-8C425607458B}"/>
              </a:ext>
            </a:extLst>
          </p:cNvPr>
          <p:cNvSpPr txBox="1"/>
          <p:nvPr/>
        </p:nvSpPr>
        <p:spPr>
          <a:xfrm>
            <a:off x="5637817" y="2041793"/>
            <a:ext cx="6096000" cy="369332"/>
          </a:xfrm>
          <a:prstGeom prst="rect">
            <a:avLst/>
          </a:prstGeom>
          <a:noFill/>
        </p:spPr>
        <p:txBody>
          <a:bodyPr wrap="square">
            <a:spAutoFit/>
          </a:bodyPr>
          <a:lstStyle/>
          <a:p>
            <a:pPr marL="285750" indent="-285750">
              <a:buFont typeface="Wingdings" panose="05000000000000000000" pitchFamily="2" charset="2"/>
              <a:buChar char="q"/>
            </a:pPr>
            <a:r>
              <a:rPr lang="es-MX" dirty="0"/>
              <a:t>Costos de adquisición</a:t>
            </a:r>
          </a:p>
        </p:txBody>
      </p:sp>
      <p:pic>
        <p:nvPicPr>
          <p:cNvPr id="20" name="Imagen 19">
            <a:extLst>
              <a:ext uri="{FF2B5EF4-FFF2-40B4-BE49-F238E27FC236}">
                <a16:creationId xmlns:a16="http://schemas.microsoft.com/office/drawing/2014/main" id="{409F88B2-451D-B0A8-3EFA-E944380041B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759737" y="2598369"/>
            <a:ext cx="5974080" cy="3159722"/>
          </a:xfrm>
          <a:prstGeom prst="rect">
            <a:avLst/>
          </a:prstGeom>
        </p:spPr>
      </p:pic>
      <p:sp>
        <p:nvSpPr>
          <p:cNvPr id="2" name="Marcador de número de diapositiva 1">
            <a:extLst>
              <a:ext uri="{FF2B5EF4-FFF2-40B4-BE49-F238E27FC236}">
                <a16:creationId xmlns:a16="http://schemas.microsoft.com/office/drawing/2014/main" id="{D50DF143-1AAA-6C97-3211-FE7F1A0A21FD}"/>
              </a:ext>
            </a:extLst>
          </p:cNvPr>
          <p:cNvSpPr>
            <a:spLocks noGrp="1"/>
          </p:cNvSpPr>
          <p:nvPr>
            <p:ph type="sldNum" sz="quarter" idx="12"/>
          </p:nvPr>
        </p:nvSpPr>
        <p:spPr/>
        <p:txBody>
          <a:bodyPr/>
          <a:lstStyle/>
          <a:p>
            <a:fld id="{5A33CB2A-1702-4C1D-9CC4-8D472D39F19E}" type="slidenum">
              <a:rPr lang="en-US" smtClean="0"/>
              <a:t>19</a:t>
            </a:fld>
            <a:endParaRPr lang="en-US"/>
          </a:p>
        </p:txBody>
      </p:sp>
      <p:sp>
        <p:nvSpPr>
          <p:cNvPr id="6" name="Título 1">
            <a:extLst>
              <a:ext uri="{FF2B5EF4-FFF2-40B4-BE49-F238E27FC236}">
                <a16:creationId xmlns:a16="http://schemas.microsoft.com/office/drawing/2014/main" id="{8C57BC4E-9AA2-9A5B-91FD-12FF879410E9}"/>
              </a:ext>
            </a:extLst>
          </p:cNvPr>
          <p:cNvSpPr txBox="1">
            <a:spLocks/>
          </p:cNvSpPr>
          <p:nvPr/>
        </p:nvSpPr>
        <p:spPr>
          <a:xfrm>
            <a:off x="8331201" y="87736"/>
            <a:ext cx="3860800" cy="74013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600" b="1" dirty="0">
                <a:solidFill>
                  <a:srgbClr val="C00000"/>
                </a:solidFill>
                <a:latin typeface="Arial" panose="020B0604020202020204" pitchFamily="34" charset="0"/>
                <a:cs typeface="Arial" panose="020B0604020202020204" pitchFamily="34" charset="0"/>
              </a:rPr>
              <a:t>Costos indirectos</a:t>
            </a:r>
          </a:p>
        </p:txBody>
      </p:sp>
    </p:spTree>
    <p:extLst>
      <p:ext uri="{BB962C8B-B14F-4D97-AF65-F5344CB8AC3E}">
        <p14:creationId xmlns:p14="http://schemas.microsoft.com/office/powerpoint/2010/main" val="1775098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3BA3264C-2DA2-D3DD-9FA1-BA3B30F7E080}"/>
              </a:ext>
            </a:extLst>
          </p:cNvPr>
          <p:cNvSpPr>
            <a:spLocks noGrp="1"/>
          </p:cNvSpPr>
          <p:nvPr>
            <p:ph type="title"/>
          </p:nvPr>
        </p:nvSpPr>
        <p:spPr>
          <a:xfrm>
            <a:off x="6459541" y="29398"/>
            <a:ext cx="3205568" cy="837455"/>
          </a:xfrm>
        </p:spPr>
        <p:txBody>
          <a:bodyPr anchor="ctr">
            <a:normAutofit/>
          </a:bodyPr>
          <a:lstStyle/>
          <a:p>
            <a:pPr algn="ctr"/>
            <a:r>
              <a:rPr lang="es-MX" sz="4400" b="1" dirty="0">
                <a:solidFill>
                  <a:srgbClr val="C00000"/>
                </a:solidFill>
                <a:latin typeface="Arial" panose="020B0604020202020204" pitchFamily="34" charset="0"/>
                <a:cs typeface="Arial" panose="020B0604020202020204" pitchFamily="34" charset="0"/>
              </a:rPr>
              <a:t>Contenido</a:t>
            </a:r>
          </a:p>
        </p:txBody>
      </p:sp>
      <p:sp>
        <p:nvSpPr>
          <p:cNvPr id="4" name="Marcador de número de diapositiva 3">
            <a:extLst>
              <a:ext uri="{FF2B5EF4-FFF2-40B4-BE49-F238E27FC236}">
                <a16:creationId xmlns:a16="http://schemas.microsoft.com/office/drawing/2014/main" id="{A5DBFE73-FBC6-7BFE-BF7A-7318BE24636B}"/>
              </a:ext>
            </a:extLst>
          </p:cNvPr>
          <p:cNvSpPr>
            <a:spLocks noGrp="1"/>
          </p:cNvSpPr>
          <p:nvPr>
            <p:ph type="sldNum" sz="quarter" idx="12"/>
          </p:nvPr>
        </p:nvSpPr>
        <p:spPr/>
        <p:txBody>
          <a:bodyPr/>
          <a:lstStyle/>
          <a:p>
            <a:fld id="{5A33CB2A-1702-4C1D-9CC4-8D472D39F19E}" type="slidenum">
              <a:rPr lang="en-US" smtClean="0">
                <a:solidFill>
                  <a:srgbClr val="C00000"/>
                </a:solidFill>
              </a:rPr>
              <a:t>2</a:t>
            </a:fld>
            <a:endParaRPr lang="en-US">
              <a:solidFill>
                <a:srgbClr val="C00000"/>
              </a:solidFill>
            </a:endParaRPr>
          </a:p>
        </p:txBody>
      </p:sp>
      <p:sp>
        <p:nvSpPr>
          <p:cNvPr id="6" name="Rectángulo 5">
            <a:extLst>
              <a:ext uri="{FF2B5EF4-FFF2-40B4-BE49-F238E27FC236}">
                <a16:creationId xmlns:a16="http://schemas.microsoft.com/office/drawing/2014/main" id="{B7173B6F-A1F4-56EE-BCC5-1FDE4C0F55D0}"/>
              </a:ext>
            </a:extLst>
          </p:cNvPr>
          <p:cNvSpPr/>
          <p:nvPr/>
        </p:nvSpPr>
        <p:spPr>
          <a:xfrm>
            <a:off x="7534566" y="1480223"/>
            <a:ext cx="1002890" cy="4974135"/>
          </a:xfrm>
          <a:prstGeom prst="rect">
            <a:avLst/>
          </a:prstGeom>
          <a:solidFill>
            <a:schemeClr val="accent2">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s-MX"/>
          </a:p>
        </p:txBody>
      </p:sp>
      <p:graphicFrame>
        <p:nvGraphicFramePr>
          <p:cNvPr id="7" name="Marcador de contenido 6">
            <a:extLst>
              <a:ext uri="{FF2B5EF4-FFF2-40B4-BE49-F238E27FC236}">
                <a16:creationId xmlns:a16="http://schemas.microsoft.com/office/drawing/2014/main" id="{7634961D-A1A8-1D62-0B37-ECD4A439F56A}"/>
              </a:ext>
            </a:extLst>
          </p:cNvPr>
          <p:cNvGraphicFramePr>
            <a:graphicFrameLocks/>
          </p:cNvGraphicFramePr>
          <p:nvPr>
            <p:extLst>
              <p:ext uri="{D42A27DB-BD31-4B8C-83A1-F6EECF244321}">
                <p14:modId xmlns:p14="http://schemas.microsoft.com/office/powerpoint/2010/main" val="3145515176"/>
              </p:ext>
            </p:extLst>
          </p:nvPr>
        </p:nvGraphicFramePr>
        <p:xfrm>
          <a:off x="3332623" y="1470287"/>
          <a:ext cx="5033612" cy="4754880"/>
        </p:xfrm>
        <a:graphic>
          <a:graphicData uri="http://schemas.openxmlformats.org/drawingml/2006/table">
            <a:tbl>
              <a:tblPr firstRow="1" bandRow="1">
                <a:tableStyleId>{2D5ABB26-0587-4C30-8999-92F81FD0307C}</a:tableStyleId>
              </a:tblPr>
              <a:tblGrid>
                <a:gridCol w="3924346">
                  <a:extLst>
                    <a:ext uri="{9D8B030D-6E8A-4147-A177-3AD203B41FA5}">
                      <a16:colId xmlns:a16="http://schemas.microsoft.com/office/drawing/2014/main" val="2279854330"/>
                    </a:ext>
                  </a:extLst>
                </a:gridCol>
                <a:gridCol w="1109266">
                  <a:extLst>
                    <a:ext uri="{9D8B030D-6E8A-4147-A177-3AD203B41FA5}">
                      <a16:colId xmlns:a16="http://schemas.microsoft.com/office/drawing/2014/main" val="452061428"/>
                    </a:ext>
                  </a:extLst>
                </a:gridCol>
              </a:tblGrid>
              <a:tr h="359401">
                <a:tc>
                  <a:txBody>
                    <a:bodyPr/>
                    <a:lstStyle/>
                    <a:p>
                      <a:endParaRPr lang="es-MX" dirty="0">
                        <a:latin typeface="Arial" panose="020B0604020202020204" pitchFamily="34" charset="0"/>
                        <a:cs typeface="Arial" panose="020B0604020202020204" pitchFamily="34" charset="0"/>
                      </a:endParaRPr>
                    </a:p>
                  </a:txBody>
                  <a:tcPr/>
                </a:tc>
                <a:tc>
                  <a:txBody>
                    <a:bodyPr/>
                    <a:lstStyle/>
                    <a:p>
                      <a:pPr algn="ctr"/>
                      <a:endParaRPr lang="es-MX"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92092218"/>
                  </a:ext>
                </a:extLst>
              </a:tr>
              <a:tr h="359401">
                <a:tc>
                  <a:txBody>
                    <a:bodyPr/>
                    <a:lstStyle/>
                    <a:p>
                      <a:r>
                        <a:rPr lang="es-MX" dirty="0">
                          <a:latin typeface="Arial" panose="020B0604020202020204" pitchFamily="34" charset="0"/>
                          <a:cs typeface="Arial" panose="020B0604020202020204" pitchFamily="34" charset="0"/>
                        </a:rPr>
                        <a:t>Planteamiento del problema</a:t>
                      </a:r>
                    </a:p>
                  </a:txBody>
                  <a:tcPr/>
                </a:tc>
                <a:tc>
                  <a:txBody>
                    <a:bodyPr/>
                    <a:lstStyle/>
                    <a:p>
                      <a:pPr algn="ctr"/>
                      <a:r>
                        <a:rPr lang="es-MX" b="1"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668101704"/>
                  </a:ext>
                </a:extLst>
              </a:tr>
              <a:tr h="359401">
                <a:tc>
                  <a:txBody>
                    <a:bodyPr/>
                    <a:lstStyle/>
                    <a:p>
                      <a:r>
                        <a:rPr lang="es-MX" dirty="0">
                          <a:latin typeface="Arial" panose="020B0604020202020204" pitchFamily="34" charset="0"/>
                          <a:cs typeface="Arial" panose="020B0604020202020204" pitchFamily="34" charset="0"/>
                        </a:rPr>
                        <a:t>Objetivos</a:t>
                      </a:r>
                    </a:p>
                  </a:txBody>
                  <a:tcPr/>
                </a:tc>
                <a:tc>
                  <a:txBody>
                    <a:bodyPr/>
                    <a:lstStyle/>
                    <a:p>
                      <a:pPr algn="ctr"/>
                      <a:r>
                        <a:rPr lang="es-MX" b="1"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2580826596"/>
                  </a:ext>
                </a:extLst>
              </a:tr>
              <a:tr h="359401">
                <a:tc>
                  <a:txBody>
                    <a:bodyPr/>
                    <a:lstStyle/>
                    <a:p>
                      <a:r>
                        <a:rPr lang="es-MX" dirty="0">
                          <a:latin typeface="Arial" panose="020B0604020202020204" pitchFamily="34" charset="0"/>
                          <a:cs typeface="Arial" panose="020B0604020202020204" pitchFamily="34" charset="0"/>
                        </a:rPr>
                        <a:t>Justificación</a:t>
                      </a:r>
                    </a:p>
                  </a:txBody>
                  <a:tcPr/>
                </a:tc>
                <a:tc>
                  <a:txBody>
                    <a:bodyPr/>
                    <a:lstStyle/>
                    <a:p>
                      <a:pPr algn="ctr"/>
                      <a:r>
                        <a:rPr lang="es-MX" b="1" dirty="0">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2623975835"/>
                  </a:ext>
                </a:extLst>
              </a:tr>
              <a:tr h="359401">
                <a:tc>
                  <a:txBody>
                    <a:bodyPr/>
                    <a:lstStyle/>
                    <a:p>
                      <a:r>
                        <a:rPr lang="es-MX" dirty="0">
                          <a:latin typeface="Arial" panose="020B0604020202020204" pitchFamily="34" charset="0"/>
                          <a:cs typeface="Arial" panose="020B0604020202020204" pitchFamily="34" charset="0"/>
                        </a:rPr>
                        <a:t>Antecedentes históricos </a:t>
                      </a:r>
                    </a:p>
                  </a:txBody>
                  <a:tcPr/>
                </a:tc>
                <a:tc>
                  <a:txBody>
                    <a:bodyPr/>
                    <a:lstStyle/>
                    <a:p>
                      <a:pPr algn="ctr"/>
                      <a:r>
                        <a:rPr lang="es-MX" b="1" dirty="0">
                          <a:latin typeface="Arial" panose="020B0604020202020204" pitchFamily="34" charset="0"/>
                          <a:cs typeface="Arial" panose="020B0604020202020204" pitchFamily="34" charset="0"/>
                        </a:rPr>
                        <a:t>6</a:t>
                      </a:r>
                    </a:p>
                  </a:txBody>
                  <a:tcPr/>
                </a:tc>
                <a:extLst>
                  <a:ext uri="{0D108BD9-81ED-4DB2-BD59-A6C34878D82A}">
                    <a16:rowId xmlns:a16="http://schemas.microsoft.com/office/drawing/2014/main" val="2238106525"/>
                  </a:ext>
                </a:extLst>
              </a:tr>
              <a:tr h="359401">
                <a:tc>
                  <a:txBody>
                    <a:bodyPr/>
                    <a:lstStyle/>
                    <a:p>
                      <a:r>
                        <a:rPr lang="es-MX" dirty="0">
                          <a:latin typeface="Arial" panose="020B0604020202020204" pitchFamily="34" charset="0"/>
                          <a:cs typeface="Arial" panose="020B0604020202020204" pitchFamily="34" charset="0"/>
                        </a:rPr>
                        <a:t>Ciencia aplicada al proyecto</a:t>
                      </a:r>
                    </a:p>
                  </a:txBody>
                  <a:tcPr/>
                </a:tc>
                <a:tc>
                  <a:txBody>
                    <a:bodyPr/>
                    <a:lstStyle/>
                    <a:p>
                      <a:pPr algn="ctr"/>
                      <a:r>
                        <a:rPr lang="es-MX" b="1"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989808720"/>
                  </a:ext>
                </a:extLst>
              </a:tr>
              <a:tr h="359401">
                <a:tc>
                  <a:txBody>
                    <a:bodyPr/>
                    <a:lstStyle/>
                    <a:p>
                      <a:r>
                        <a:rPr lang="es-MX" dirty="0">
                          <a:latin typeface="Arial" panose="020B0604020202020204" pitchFamily="34" charset="0"/>
                          <a:cs typeface="Arial" panose="020B0604020202020204" pitchFamily="34" charset="0"/>
                        </a:rPr>
                        <a:t>Marco teórico</a:t>
                      </a:r>
                    </a:p>
                  </a:txBody>
                  <a:tcPr/>
                </a:tc>
                <a:tc>
                  <a:txBody>
                    <a:bodyPr/>
                    <a:lstStyle/>
                    <a:p>
                      <a:pPr algn="ctr"/>
                      <a:r>
                        <a:rPr lang="es-MX" b="1" dirty="0">
                          <a:latin typeface="Arial" panose="020B0604020202020204" pitchFamily="34" charset="0"/>
                          <a:cs typeface="Arial" panose="020B0604020202020204" pitchFamily="34" charset="0"/>
                        </a:rPr>
                        <a:t>8</a:t>
                      </a:r>
                    </a:p>
                  </a:txBody>
                  <a:tcPr/>
                </a:tc>
                <a:extLst>
                  <a:ext uri="{0D108BD9-81ED-4DB2-BD59-A6C34878D82A}">
                    <a16:rowId xmlns:a16="http://schemas.microsoft.com/office/drawing/2014/main" val="1979732771"/>
                  </a:ext>
                </a:extLst>
              </a:tr>
              <a:tr h="359401">
                <a:tc>
                  <a:txBody>
                    <a:bodyPr/>
                    <a:lstStyle/>
                    <a:p>
                      <a:r>
                        <a:rPr lang="es-MX" dirty="0">
                          <a:latin typeface="Arial" panose="020B0604020202020204" pitchFamily="34" charset="0"/>
                          <a:cs typeface="Arial" panose="020B0604020202020204" pitchFamily="34" charset="0"/>
                        </a:rPr>
                        <a:t>Criterios del proyecto</a:t>
                      </a:r>
                    </a:p>
                  </a:txBody>
                  <a:tcPr/>
                </a:tc>
                <a:tc>
                  <a:txBody>
                    <a:bodyPr/>
                    <a:lstStyle/>
                    <a:p>
                      <a:pPr algn="ctr"/>
                      <a:r>
                        <a:rPr lang="es-MX" b="1" dirty="0">
                          <a:latin typeface="Arial" panose="020B0604020202020204" pitchFamily="34" charset="0"/>
                          <a:cs typeface="Arial" panose="020B0604020202020204" pitchFamily="34" charset="0"/>
                        </a:rPr>
                        <a:t>9</a:t>
                      </a:r>
                    </a:p>
                  </a:txBody>
                  <a:tcPr/>
                </a:tc>
                <a:extLst>
                  <a:ext uri="{0D108BD9-81ED-4DB2-BD59-A6C34878D82A}">
                    <a16:rowId xmlns:a16="http://schemas.microsoft.com/office/drawing/2014/main" val="888647896"/>
                  </a:ext>
                </a:extLst>
              </a:tr>
              <a:tr h="359401">
                <a:tc>
                  <a:txBody>
                    <a:bodyPr/>
                    <a:lstStyle/>
                    <a:p>
                      <a:r>
                        <a:rPr lang="es-MX" dirty="0">
                          <a:latin typeface="Arial" panose="020B0604020202020204" pitchFamily="34" charset="0"/>
                          <a:cs typeface="Arial" panose="020B0604020202020204" pitchFamily="34" charset="0"/>
                        </a:rPr>
                        <a:t>Cálculos</a:t>
                      </a:r>
                    </a:p>
                  </a:txBody>
                  <a:tcPr/>
                </a:tc>
                <a:tc>
                  <a:txBody>
                    <a:bodyPr/>
                    <a:lstStyle/>
                    <a:p>
                      <a:pPr algn="ctr"/>
                      <a:r>
                        <a:rPr lang="es-MX" b="1" dirty="0">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395422344"/>
                  </a:ext>
                </a:extLst>
              </a:tr>
              <a:tr h="359401">
                <a:tc>
                  <a:txBody>
                    <a:bodyPr/>
                    <a:lstStyle/>
                    <a:p>
                      <a:r>
                        <a:rPr lang="es-MX" dirty="0">
                          <a:latin typeface="Arial" panose="020B0604020202020204" pitchFamily="34" charset="0"/>
                          <a:cs typeface="Arial" panose="020B0604020202020204" pitchFamily="34" charset="0"/>
                        </a:rPr>
                        <a:t>Costos</a:t>
                      </a:r>
                    </a:p>
                  </a:txBody>
                  <a:tcPr/>
                </a:tc>
                <a:tc>
                  <a:txBody>
                    <a:bodyPr/>
                    <a:lstStyle/>
                    <a:p>
                      <a:pPr algn="ctr"/>
                      <a:r>
                        <a:rPr lang="es-MX" b="1" dirty="0">
                          <a:latin typeface="Arial" panose="020B0604020202020204" pitchFamily="34" charset="0"/>
                          <a:cs typeface="Arial" panose="020B0604020202020204" pitchFamily="34" charset="0"/>
                        </a:rPr>
                        <a:t>18</a:t>
                      </a:r>
                    </a:p>
                  </a:txBody>
                  <a:tcPr/>
                </a:tc>
                <a:extLst>
                  <a:ext uri="{0D108BD9-81ED-4DB2-BD59-A6C34878D82A}">
                    <a16:rowId xmlns:a16="http://schemas.microsoft.com/office/drawing/2014/main" val="2148465021"/>
                  </a:ext>
                </a:extLst>
              </a:tr>
              <a:tr h="359401">
                <a:tc>
                  <a:txBody>
                    <a:bodyPr/>
                    <a:lstStyle/>
                    <a:p>
                      <a:r>
                        <a:rPr lang="es-MX" dirty="0">
                          <a:latin typeface="Arial" panose="020B0604020202020204" pitchFamily="34" charset="0"/>
                          <a:cs typeface="Arial" panose="020B0604020202020204" pitchFamily="34" charset="0"/>
                        </a:rPr>
                        <a:t>Conclusiones</a:t>
                      </a:r>
                    </a:p>
                  </a:txBody>
                  <a:tcPr/>
                </a:tc>
                <a:tc>
                  <a:txBody>
                    <a:bodyPr/>
                    <a:lstStyle/>
                    <a:p>
                      <a:pPr algn="ctr"/>
                      <a:r>
                        <a:rPr lang="es-MX" b="1" dirty="0">
                          <a:latin typeface="Arial" panose="020B0604020202020204" pitchFamily="34" charset="0"/>
                          <a:cs typeface="Arial" panose="020B0604020202020204" pitchFamily="34" charset="0"/>
                        </a:rPr>
                        <a:t>21</a:t>
                      </a:r>
                    </a:p>
                  </a:txBody>
                  <a:tcPr/>
                </a:tc>
                <a:extLst>
                  <a:ext uri="{0D108BD9-81ED-4DB2-BD59-A6C34878D82A}">
                    <a16:rowId xmlns:a16="http://schemas.microsoft.com/office/drawing/2014/main" val="1802207794"/>
                  </a:ext>
                </a:extLst>
              </a:tr>
              <a:tr h="359401">
                <a:tc>
                  <a:txBody>
                    <a:bodyPr/>
                    <a:lstStyle/>
                    <a:p>
                      <a:r>
                        <a:rPr lang="es-MX" dirty="0">
                          <a:latin typeface="Arial" panose="020B0604020202020204" pitchFamily="34" charset="0"/>
                          <a:cs typeface="Arial" panose="020B0604020202020204" pitchFamily="34" charset="0"/>
                        </a:rPr>
                        <a:t>Recomendaciones</a:t>
                      </a:r>
                    </a:p>
                  </a:txBody>
                  <a:tcPr/>
                </a:tc>
                <a:tc>
                  <a:txBody>
                    <a:bodyPr/>
                    <a:lstStyle/>
                    <a:p>
                      <a:pPr algn="ctr"/>
                      <a:r>
                        <a:rPr lang="es-MX" b="1" dirty="0">
                          <a:latin typeface="Arial" panose="020B0604020202020204" pitchFamily="34" charset="0"/>
                          <a:cs typeface="Arial" panose="020B0604020202020204" pitchFamily="34" charset="0"/>
                        </a:rPr>
                        <a:t>22</a:t>
                      </a:r>
                    </a:p>
                  </a:txBody>
                  <a:tcPr/>
                </a:tc>
                <a:extLst>
                  <a:ext uri="{0D108BD9-81ED-4DB2-BD59-A6C34878D82A}">
                    <a16:rowId xmlns:a16="http://schemas.microsoft.com/office/drawing/2014/main" val="1107305298"/>
                  </a:ext>
                </a:extLst>
              </a:tr>
              <a:tr h="359401">
                <a:tc>
                  <a:txBody>
                    <a:bodyPr/>
                    <a:lstStyle/>
                    <a:p>
                      <a:r>
                        <a:rPr lang="es-MX" dirty="0">
                          <a:latin typeface="Arial" panose="020B0604020202020204" pitchFamily="34" charset="0"/>
                          <a:cs typeface="Arial" panose="020B0604020202020204" pitchFamily="34" charset="0"/>
                        </a:rPr>
                        <a:t>Referencias</a:t>
                      </a:r>
                    </a:p>
                  </a:txBody>
                  <a:tcPr/>
                </a:tc>
                <a:tc>
                  <a:txBody>
                    <a:bodyPr/>
                    <a:lstStyle/>
                    <a:p>
                      <a:pPr algn="ctr"/>
                      <a:r>
                        <a:rPr lang="es-MX" b="1"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1484594980"/>
                  </a:ext>
                </a:extLst>
              </a:tr>
            </a:tbl>
          </a:graphicData>
        </a:graphic>
      </p:graphicFrame>
    </p:spTree>
    <p:extLst>
      <p:ext uri="{BB962C8B-B14F-4D97-AF65-F5344CB8AC3E}">
        <p14:creationId xmlns:p14="http://schemas.microsoft.com/office/powerpoint/2010/main" val="1486611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287877A2-FA09-3563-0F7C-BBF76C394033}"/>
              </a:ext>
            </a:extLst>
          </p:cNvPr>
          <p:cNvSpPr txBox="1"/>
          <p:nvPr/>
        </p:nvSpPr>
        <p:spPr>
          <a:xfrm>
            <a:off x="353961" y="1329502"/>
            <a:ext cx="4650658" cy="369332"/>
          </a:xfrm>
          <a:prstGeom prst="rect">
            <a:avLst/>
          </a:prstGeom>
          <a:noFill/>
        </p:spPr>
        <p:txBody>
          <a:bodyPr wrap="square">
            <a:spAutoFit/>
          </a:bodyPr>
          <a:lstStyle/>
          <a:p>
            <a:pPr marL="285750" indent="-285750">
              <a:buFont typeface="Wingdings" panose="05000000000000000000" pitchFamily="2" charset="2"/>
              <a:buChar char="q"/>
            </a:pPr>
            <a:r>
              <a:rPr lang="es-MX"/>
              <a:t>Costos para el desarrollo del proyecto</a:t>
            </a:r>
          </a:p>
        </p:txBody>
      </p:sp>
      <p:pic>
        <p:nvPicPr>
          <p:cNvPr id="7" name="Imagen 6">
            <a:extLst>
              <a:ext uri="{FF2B5EF4-FFF2-40B4-BE49-F238E27FC236}">
                <a16:creationId xmlns:a16="http://schemas.microsoft.com/office/drawing/2014/main" id="{AC24E39A-CCD6-0BEC-F68E-B5AC587D9A0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53960" y="1917811"/>
            <a:ext cx="5506065" cy="730247"/>
          </a:xfrm>
          <a:prstGeom prst="rect">
            <a:avLst/>
          </a:prstGeom>
        </p:spPr>
      </p:pic>
      <p:sp>
        <p:nvSpPr>
          <p:cNvPr id="9" name="CuadroTexto 8">
            <a:extLst>
              <a:ext uri="{FF2B5EF4-FFF2-40B4-BE49-F238E27FC236}">
                <a16:creationId xmlns:a16="http://schemas.microsoft.com/office/drawing/2014/main" id="{E8EC68E8-8E5A-5C4E-1359-0BC6B09274BA}"/>
              </a:ext>
            </a:extLst>
          </p:cNvPr>
          <p:cNvSpPr txBox="1"/>
          <p:nvPr/>
        </p:nvSpPr>
        <p:spPr>
          <a:xfrm>
            <a:off x="353961" y="2960377"/>
            <a:ext cx="4729316" cy="369332"/>
          </a:xfrm>
          <a:prstGeom prst="rect">
            <a:avLst/>
          </a:prstGeom>
          <a:noFill/>
        </p:spPr>
        <p:txBody>
          <a:bodyPr wrap="square">
            <a:spAutoFit/>
          </a:bodyPr>
          <a:lstStyle/>
          <a:p>
            <a:pPr marL="285750" indent="-285750">
              <a:buFont typeface="Wingdings" panose="05000000000000000000" pitchFamily="2" charset="2"/>
              <a:buChar char="q"/>
            </a:pPr>
            <a:r>
              <a:rPr lang="es-MX" dirty="0"/>
              <a:t>Protección económica del proyecto</a:t>
            </a:r>
          </a:p>
        </p:txBody>
      </p:sp>
      <p:pic>
        <p:nvPicPr>
          <p:cNvPr id="11" name="Imagen 10">
            <a:extLst>
              <a:ext uri="{FF2B5EF4-FFF2-40B4-BE49-F238E27FC236}">
                <a16:creationId xmlns:a16="http://schemas.microsoft.com/office/drawing/2014/main" id="{00ADBBBE-4A4D-6A15-D488-035D8CE0EFC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06459" y="3464701"/>
            <a:ext cx="3401064" cy="994463"/>
          </a:xfrm>
          <a:prstGeom prst="rect">
            <a:avLst/>
          </a:prstGeom>
        </p:spPr>
      </p:pic>
      <p:sp>
        <p:nvSpPr>
          <p:cNvPr id="13" name="CuadroTexto 12">
            <a:extLst>
              <a:ext uri="{FF2B5EF4-FFF2-40B4-BE49-F238E27FC236}">
                <a16:creationId xmlns:a16="http://schemas.microsoft.com/office/drawing/2014/main" id="{6FC05297-EF11-3F90-78EC-9A69B9DCDF4F}"/>
              </a:ext>
            </a:extLst>
          </p:cNvPr>
          <p:cNvSpPr txBox="1"/>
          <p:nvPr/>
        </p:nvSpPr>
        <p:spPr>
          <a:xfrm>
            <a:off x="353961" y="4536672"/>
            <a:ext cx="5142271" cy="369332"/>
          </a:xfrm>
          <a:prstGeom prst="rect">
            <a:avLst/>
          </a:prstGeom>
          <a:noFill/>
        </p:spPr>
        <p:txBody>
          <a:bodyPr wrap="square">
            <a:spAutoFit/>
          </a:bodyPr>
          <a:lstStyle/>
          <a:p>
            <a:pPr marL="285750" indent="-285750">
              <a:buFont typeface="Wingdings" panose="05000000000000000000" pitchFamily="2" charset="2"/>
              <a:buChar char="q"/>
            </a:pPr>
            <a:r>
              <a:rPr lang="es-MX"/>
              <a:t>Costo total del proyecto</a:t>
            </a:r>
          </a:p>
        </p:txBody>
      </p:sp>
      <p:sp>
        <p:nvSpPr>
          <p:cNvPr id="2" name="Marcador de número de diapositiva 1">
            <a:extLst>
              <a:ext uri="{FF2B5EF4-FFF2-40B4-BE49-F238E27FC236}">
                <a16:creationId xmlns:a16="http://schemas.microsoft.com/office/drawing/2014/main" id="{75AF1F4E-7AAA-5E00-1447-4264E5B8089D}"/>
              </a:ext>
            </a:extLst>
          </p:cNvPr>
          <p:cNvSpPr>
            <a:spLocks noGrp="1"/>
          </p:cNvSpPr>
          <p:nvPr>
            <p:ph type="sldNum" sz="quarter" idx="12"/>
          </p:nvPr>
        </p:nvSpPr>
        <p:spPr/>
        <p:txBody>
          <a:bodyPr/>
          <a:lstStyle/>
          <a:p>
            <a:fld id="{5A33CB2A-1702-4C1D-9CC4-8D472D39F19E}" type="slidenum">
              <a:rPr lang="en-US" smtClean="0"/>
              <a:t>20</a:t>
            </a:fld>
            <a:endParaRPr lang="en-US"/>
          </a:p>
        </p:txBody>
      </p:sp>
      <p:pic>
        <p:nvPicPr>
          <p:cNvPr id="16" name="Imagen 15">
            <a:extLst>
              <a:ext uri="{FF2B5EF4-FFF2-40B4-BE49-F238E27FC236}">
                <a16:creationId xmlns:a16="http://schemas.microsoft.com/office/drawing/2014/main" id="{7CEC65B4-41B3-0102-7A51-F064920EFCA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47281" y="5147393"/>
            <a:ext cx="4319425" cy="1352638"/>
          </a:xfrm>
          <a:prstGeom prst="rect">
            <a:avLst/>
          </a:prstGeom>
        </p:spPr>
      </p:pic>
      <p:sp>
        <p:nvSpPr>
          <p:cNvPr id="18" name="CuadroTexto 17">
            <a:extLst>
              <a:ext uri="{FF2B5EF4-FFF2-40B4-BE49-F238E27FC236}">
                <a16:creationId xmlns:a16="http://schemas.microsoft.com/office/drawing/2014/main" id="{5B9F3FBE-943E-DEEB-B3BE-1D776F917244}"/>
              </a:ext>
            </a:extLst>
          </p:cNvPr>
          <p:cNvSpPr txBox="1"/>
          <p:nvPr/>
        </p:nvSpPr>
        <p:spPr>
          <a:xfrm>
            <a:off x="6726190" y="1329502"/>
            <a:ext cx="4935794" cy="369332"/>
          </a:xfrm>
          <a:prstGeom prst="rect">
            <a:avLst/>
          </a:prstGeom>
          <a:noFill/>
        </p:spPr>
        <p:txBody>
          <a:bodyPr wrap="square">
            <a:spAutoFit/>
          </a:bodyPr>
          <a:lstStyle/>
          <a:p>
            <a:pPr marL="285750" indent="-285750">
              <a:buFont typeface="Wingdings" panose="05000000000000000000" pitchFamily="2" charset="2"/>
              <a:buChar char="q"/>
            </a:pPr>
            <a:r>
              <a:rPr lang="es-MX" dirty="0"/>
              <a:t>Costo de venta del proyecto</a:t>
            </a:r>
          </a:p>
        </p:txBody>
      </p:sp>
      <p:pic>
        <p:nvPicPr>
          <p:cNvPr id="20" name="Imagen 19">
            <a:extLst>
              <a:ext uri="{FF2B5EF4-FFF2-40B4-BE49-F238E27FC236}">
                <a16:creationId xmlns:a16="http://schemas.microsoft.com/office/drawing/2014/main" id="{834FF3D1-B401-6F5E-DCDA-AF8169519A9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26190" y="1917811"/>
            <a:ext cx="4148981" cy="1299263"/>
          </a:xfrm>
          <a:prstGeom prst="rect">
            <a:avLst/>
          </a:prstGeom>
        </p:spPr>
      </p:pic>
      <p:pic>
        <p:nvPicPr>
          <p:cNvPr id="14338" name="Picture 2" descr="Importancia de la Gestión de Costos en la Dirección de Proyectos…">
            <a:extLst>
              <a:ext uri="{FF2B5EF4-FFF2-40B4-BE49-F238E27FC236}">
                <a16:creationId xmlns:a16="http://schemas.microsoft.com/office/drawing/2014/main" id="{F2633280-BB87-C632-6757-1352F956DF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99598" y="3389195"/>
            <a:ext cx="3977633" cy="2749538"/>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1">
            <a:extLst>
              <a:ext uri="{FF2B5EF4-FFF2-40B4-BE49-F238E27FC236}">
                <a16:creationId xmlns:a16="http://schemas.microsoft.com/office/drawing/2014/main" id="{E66A26EC-EE74-3C4E-3DDE-979ED9DBE744}"/>
              </a:ext>
            </a:extLst>
          </p:cNvPr>
          <p:cNvSpPr txBox="1">
            <a:spLocks/>
          </p:cNvSpPr>
          <p:nvPr/>
        </p:nvSpPr>
        <p:spPr>
          <a:xfrm>
            <a:off x="8331201" y="87736"/>
            <a:ext cx="3860800" cy="74013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600" b="1" dirty="0">
                <a:solidFill>
                  <a:srgbClr val="C00000"/>
                </a:solidFill>
                <a:latin typeface="Arial" panose="020B0604020202020204" pitchFamily="34" charset="0"/>
                <a:cs typeface="Arial" panose="020B0604020202020204" pitchFamily="34" charset="0"/>
              </a:rPr>
              <a:t>Costos indirectos</a:t>
            </a:r>
          </a:p>
        </p:txBody>
      </p:sp>
    </p:spTree>
    <p:extLst>
      <p:ext uri="{BB962C8B-B14F-4D97-AF65-F5344CB8AC3E}">
        <p14:creationId xmlns:p14="http://schemas.microsoft.com/office/powerpoint/2010/main" val="15585794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799A33-D49C-2321-A504-D3C94AB6C4BF}"/>
              </a:ext>
            </a:extLst>
          </p:cNvPr>
          <p:cNvSpPr>
            <a:spLocks noGrp="1"/>
          </p:cNvSpPr>
          <p:nvPr>
            <p:ph type="title"/>
          </p:nvPr>
        </p:nvSpPr>
        <p:spPr>
          <a:xfrm>
            <a:off x="3186585" y="0"/>
            <a:ext cx="8886884" cy="953669"/>
          </a:xfrm>
        </p:spPr>
        <p:txBody>
          <a:bodyPr/>
          <a:lstStyle/>
          <a:p>
            <a:pPr algn="r"/>
            <a:r>
              <a:rPr lang="es-MX" b="1" dirty="0">
                <a:solidFill>
                  <a:srgbClr val="C00000"/>
                </a:solidFill>
              </a:rPr>
              <a:t>Conclusiones</a:t>
            </a:r>
          </a:p>
        </p:txBody>
      </p:sp>
      <p:sp>
        <p:nvSpPr>
          <p:cNvPr id="3" name="Marcador de contenido 2">
            <a:extLst>
              <a:ext uri="{FF2B5EF4-FFF2-40B4-BE49-F238E27FC236}">
                <a16:creationId xmlns:a16="http://schemas.microsoft.com/office/drawing/2014/main" id="{992E3328-88FA-9D3C-87B6-61482CE98FD8}"/>
              </a:ext>
            </a:extLst>
          </p:cNvPr>
          <p:cNvSpPr>
            <a:spLocks noGrp="1"/>
          </p:cNvSpPr>
          <p:nvPr>
            <p:ph idx="1"/>
          </p:nvPr>
        </p:nvSpPr>
        <p:spPr>
          <a:xfrm>
            <a:off x="1069847" y="2139696"/>
            <a:ext cx="10063373" cy="2906437"/>
          </a:xfrm>
        </p:spPr>
        <p:txBody>
          <a:bodyPr>
            <a:normAutofit/>
          </a:bodyPr>
          <a:lstStyle/>
          <a:p>
            <a:pPr marL="0" indent="0" algn="just">
              <a:buNone/>
            </a:pPr>
            <a:r>
              <a:rPr lang="es-ES" sz="1800" dirty="0">
                <a:latin typeface="Arial" panose="020B0604020202020204" pitchFamily="34" charset="0"/>
                <a:cs typeface="Arial" panose="020B0604020202020204" pitchFamily="34" charset="0"/>
              </a:rPr>
              <a:t>Este proyecto representa un avance significativo en la conservación de medicamentos críticos como la insulina en un entorno urbano como la Ciudad de México. A lo largo del desarrollo, se abordaron aspectos clave como la carga térmica, las condiciones específicas del entorno y los materiales de aislamiento, lo que permitió seleccionar equipos eficientes y adecuados, como el condensador y el motor eléctrico, garantizando un funcionamiento óptimo y sostenible. Además, se consideraron los costos directos e indirectos para asegurar la viabilidad financiera a largo plazo, cumpliendo con los estándares internacionales de conservación médica. En conclusión, la cámara de refrigeración diseñada no solo resuelve un desafío particular, sino que establece un precedente para proyectos similares, contribuyendo al fortalecimiento del sistema de salud al reducir pérdidas de medicamentos y mejorar la atención a los pacientes.</a:t>
            </a:r>
            <a:endParaRPr lang="es-MX" sz="1800" dirty="0">
              <a:latin typeface="Arial" panose="020B0604020202020204" pitchFamily="34" charset="0"/>
              <a:cs typeface="Arial" panose="020B0604020202020204" pitchFamily="34" charset="0"/>
            </a:endParaRPr>
          </a:p>
        </p:txBody>
      </p:sp>
      <p:sp>
        <p:nvSpPr>
          <p:cNvPr id="4" name="Marcador de número de diapositiva 3">
            <a:extLst>
              <a:ext uri="{FF2B5EF4-FFF2-40B4-BE49-F238E27FC236}">
                <a16:creationId xmlns:a16="http://schemas.microsoft.com/office/drawing/2014/main" id="{A5237293-B467-D341-EE1A-1D3D60527781}"/>
              </a:ext>
            </a:extLst>
          </p:cNvPr>
          <p:cNvSpPr>
            <a:spLocks noGrp="1"/>
          </p:cNvSpPr>
          <p:nvPr>
            <p:ph type="sldNum" sz="quarter" idx="12"/>
          </p:nvPr>
        </p:nvSpPr>
        <p:spPr/>
        <p:txBody>
          <a:bodyPr/>
          <a:lstStyle/>
          <a:p>
            <a:fld id="{5A33CB2A-1702-4C1D-9CC4-8D472D39F19E}" type="slidenum">
              <a:rPr lang="en-US" smtClean="0"/>
              <a:t>21</a:t>
            </a:fld>
            <a:endParaRPr lang="en-US"/>
          </a:p>
        </p:txBody>
      </p:sp>
    </p:spTree>
    <p:extLst>
      <p:ext uri="{BB962C8B-B14F-4D97-AF65-F5344CB8AC3E}">
        <p14:creationId xmlns:p14="http://schemas.microsoft.com/office/powerpoint/2010/main" val="42325975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844BE3-F9E5-CA22-82CF-E9B1A46B3E03}"/>
              </a:ext>
            </a:extLst>
          </p:cNvPr>
          <p:cNvSpPr>
            <a:spLocks noGrp="1"/>
          </p:cNvSpPr>
          <p:nvPr>
            <p:ph type="title"/>
          </p:nvPr>
        </p:nvSpPr>
        <p:spPr>
          <a:xfrm>
            <a:off x="3219127" y="3668"/>
            <a:ext cx="8905141" cy="893799"/>
          </a:xfrm>
        </p:spPr>
        <p:txBody>
          <a:bodyPr anchor="ctr">
            <a:normAutofit/>
          </a:bodyPr>
          <a:lstStyle/>
          <a:p>
            <a:pPr algn="r"/>
            <a:r>
              <a:rPr lang="es-MX" sz="4800" b="1" dirty="0">
                <a:solidFill>
                  <a:srgbClr val="C00000"/>
                </a:solidFill>
              </a:rPr>
              <a:t>Recomendaciones</a:t>
            </a:r>
          </a:p>
        </p:txBody>
      </p:sp>
      <p:sp>
        <p:nvSpPr>
          <p:cNvPr id="3" name="Marcador de contenido 2">
            <a:extLst>
              <a:ext uri="{FF2B5EF4-FFF2-40B4-BE49-F238E27FC236}">
                <a16:creationId xmlns:a16="http://schemas.microsoft.com/office/drawing/2014/main" id="{CE9D4BD7-DB64-728E-DACF-05260061641F}"/>
              </a:ext>
            </a:extLst>
          </p:cNvPr>
          <p:cNvSpPr>
            <a:spLocks noGrp="1"/>
          </p:cNvSpPr>
          <p:nvPr>
            <p:ph idx="1"/>
          </p:nvPr>
        </p:nvSpPr>
        <p:spPr>
          <a:xfrm>
            <a:off x="496260" y="1526897"/>
            <a:ext cx="11199479" cy="4200022"/>
          </a:xfrm>
        </p:spPr>
        <p:txBody>
          <a:bodyPr vert="horz" lIns="91440" tIns="45720" rIns="91440" bIns="45720" rtlCol="0" anchor="t">
            <a:noAutofit/>
          </a:bodyPr>
          <a:lstStyle/>
          <a:p>
            <a:pPr marL="457200" indent="-457200" algn="just">
              <a:buFont typeface="+mj-lt"/>
              <a:buAutoNum type="arabicPeriod"/>
            </a:pPr>
            <a:r>
              <a:rPr lang="es-MX" sz="2000" dirty="0">
                <a:latin typeface="Arial" panose="020B0604020202020204" pitchFamily="34" charset="0"/>
                <a:cs typeface="Arial" panose="020B0604020202020204" pitchFamily="34" charset="0"/>
              </a:rPr>
              <a:t>No revolver los medicamentos aunque sean similares puesto que cada uno introduce un calor latente a abatir distinto.</a:t>
            </a:r>
          </a:p>
          <a:p>
            <a:pPr marL="457200" indent="-457200" algn="just">
              <a:buFont typeface="+mj-lt"/>
              <a:buAutoNum type="arabicPeriod"/>
            </a:pPr>
            <a:r>
              <a:rPr lang="es-MX" sz="2000" dirty="0">
                <a:latin typeface="Arial" panose="020B0604020202020204" pitchFamily="34" charset="0"/>
                <a:cs typeface="Arial" panose="020B0604020202020204" pitchFamily="34" charset="0"/>
              </a:rPr>
              <a:t>No exceder la carga máxima de la cámara.</a:t>
            </a:r>
          </a:p>
          <a:p>
            <a:pPr marL="457200" indent="-457200" algn="just">
              <a:buFont typeface="+mj-lt"/>
              <a:buAutoNum type="arabicPeriod"/>
            </a:pPr>
            <a:r>
              <a:rPr lang="es-MX" sz="2000" dirty="0">
                <a:latin typeface="Arial" panose="020B0604020202020204" pitchFamily="34" charset="0"/>
                <a:cs typeface="Arial" panose="020B0604020202020204" pitchFamily="34" charset="0"/>
              </a:rPr>
              <a:t> </a:t>
            </a:r>
            <a:r>
              <a:rPr lang="es-ES" sz="2000" dirty="0">
                <a:latin typeface="Arial" panose="020B0604020202020204" pitchFamily="34" charset="0"/>
                <a:cs typeface="Arial" panose="020B0604020202020204" pitchFamily="34" charset="0"/>
              </a:rPr>
              <a:t>Mantenimiento regular: Realizar inspecciones periódicas y limpiar los componentes para asegurar su eficiencia, programando revisiones profesionales para evitar fallos mayores.</a:t>
            </a:r>
          </a:p>
          <a:p>
            <a:pPr marL="457200" indent="-457200" algn="just">
              <a:buFont typeface="+mj-lt"/>
              <a:buAutoNum type="arabicPeriod"/>
            </a:pPr>
            <a:r>
              <a:rPr lang="es-ES" sz="2000" dirty="0">
                <a:latin typeface="Arial" panose="020B0604020202020204" pitchFamily="34" charset="0"/>
                <a:cs typeface="Arial" panose="020B0604020202020204" pitchFamily="34" charset="0"/>
              </a:rPr>
              <a:t>Control de temperatura: Monitorear constantemente la temperatura interna y verificar el funcionamiento de las alarmas para asegurar que la cámara mantenga el rango deseado.</a:t>
            </a:r>
          </a:p>
          <a:p>
            <a:pPr marL="457200" indent="-457200" algn="just">
              <a:buFont typeface="+mj-lt"/>
              <a:buAutoNum type="arabicPeriod"/>
            </a:pPr>
            <a:r>
              <a:rPr lang="es-ES" sz="2000" dirty="0">
                <a:latin typeface="Arial" panose="020B0604020202020204" pitchFamily="34" charset="0"/>
                <a:cs typeface="Arial" panose="020B0604020202020204" pitchFamily="34" charset="0"/>
              </a:rPr>
              <a:t>Manejo adecuado: Evitar sobrecargar la cámara y distribuir los elementos de manera uniforme para asegurar una refrigeración homogénea y eficiente.</a:t>
            </a:r>
          </a:p>
          <a:p>
            <a:pPr marL="457200" indent="-457200" algn="just">
              <a:buFont typeface="+mj-lt"/>
              <a:buAutoNum type="arabicPeriod"/>
            </a:pPr>
            <a:r>
              <a:rPr lang="es-ES" sz="2000" dirty="0">
                <a:latin typeface="Arial" panose="020B0604020202020204" pitchFamily="34" charset="0"/>
                <a:cs typeface="Arial" panose="020B0604020202020204" pitchFamily="34" charset="0"/>
              </a:rPr>
              <a:t>Cuidados del sistema: Inspeccionar las conexiones eléctricas y los cables para garantizar que estén seguros y libres de desgaste o daños.</a:t>
            </a:r>
          </a:p>
          <a:p>
            <a:pPr marL="457200" indent="-457200" algn="just">
              <a:buFont typeface="+mj-lt"/>
              <a:buAutoNum type="arabicPeriod"/>
            </a:pPr>
            <a:r>
              <a:rPr lang="es-ES" sz="2000" dirty="0">
                <a:latin typeface="Arial" panose="020B0604020202020204" pitchFamily="34" charset="0"/>
                <a:cs typeface="Arial" panose="020B0604020202020204" pitchFamily="34" charset="0"/>
              </a:rPr>
              <a:t>Sellos y puertas: Revisar las juntas de las puertas para detectar posibles fugas de aire y asegurarse de que las puertas se cierren correctamente para mantener la temperatura interna constante.</a:t>
            </a:r>
            <a:endParaRPr lang="es-MX" sz="2000" dirty="0">
              <a:latin typeface="Arial" panose="020B0604020202020204" pitchFamily="34" charset="0"/>
              <a:cs typeface="Arial" panose="020B0604020202020204" pitchFamily="34" charset="0"/>
            </a:endParaRPr>
          </a:p>
        </p:txBody>
      </p:sp>
      <p:sp>
        <p:nvSpPr>
          <p:cNvPr id="4" name="Marcador de número de diapositiva 3">
            <a:extLst>
              <a:ext uri="{FF2B5EF4-FFF2-40B4-BE49-F238E27FC236}">
                <a16:creationId xmlns:a16="http://schemas.microsoft.com/office/drawing/2014/main" id="{777E0E38-2127-09BA-3407-0D4AEEF0EFB7}"/>
              </a:ext>
            </a:extLst>
          </p:cNvPr>
          <p:cNvSpPr>
            <a:spLocks noGrp="1"/>
          </p:cNvSpPr>
          <p:nvPr>
            <p:ph type="sldNum" sz="quarter" idx="12"/>
          </p:nvPr>
        </p:nvSpPr>
        <p:spPr/>
        <p:txBody>
          <a:bodyPr/>
          <a:lstStyle/>
          <a:p>
            <a:fld id="{5A33CB2A-1702-4C1D-9CC4-8D472D39F19E}" type="slidenum">
              <a:rPr lang="en-US" smtClean="0"/>
              <a:t>22</a:t>
            </a:fld>
            <a:endParaRPr lang="en-US"/>
          </a:p>
        </p:txBody>
      </p:sp>
    </p:spTree>
    <p:extLst>
      <p:ext uri="{BB962C8B-B14F-4D97-AF65-F5344CB8AC3E}">
        <p14:creationId xmlns:p14="http://schemas.microsoft.com/office/powerpoint/2010/main" val="38075597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E34E71-3279-5A22-A960-5BA5AD7FFE53}"/>
              </a:ext>
            </a:extLst>
          </p:cNvPr>
          <p:cNvSpPr>
            <a:spLocks noGrp="1"/>
          </p:cNvSpPr>
          <p:nvPr>
            <p:ph type="title"/>
          </p:nvPr>
        </p:nvSpPr>
        <p:spPr>
          <a:xfrm>
            <a:off x="4245403" y="0"/>
            <a:ext cx="7946597" cy="1257300"/>
          </a:xfrm>
        </p:spPr>
        <p:txBody>
          <a:bodyPr anchor="ctr">
            <a:normAutofit/>
          </a:bodyPr>
          <a:lstStyle/>
          <a:p>
            <a:pPr algn="r"/>
            <a:r>
              <a:rPr lang="es-MX" sz="4000" b="1" dirty="0">
                <a:solidFill>
                  <a:srgbClr val="C00000"/>
                </a:solidFill>
                <a:latin typeface="Arial" panose="020B0604020202020204" pitchFamily="34" charset="0"/>
                <a:cs typeface="Arial" panose="020B0604020202020204" pitchFamily="34" charset="0"/>
              </a:rPr>
              <a:t>Referencias</a:t>
            </a:r>
          </a:p>
        </p:txBody>
      </p:sp>
      <p:sp>
        <p:nvSpPr>
          <p:cNvPr id="30" name="Marcador de contenido 2">
            <a:extLst>
              <a:ext uri="{FF2B5EF4-FFF2-40B4-BE49-F238E27FC236}">
                <a16:creationId xmlns:a16="http://schemas.microsoft.com/office/drawing/2014/main" id="{8F3B0F95-46FE-0DBE-DB2C-22584022FAFD}"/>
              </a:ext>
            </a:extLst>
          </p:cNvPr>
          <p:cNvSpPr>
            <a:spLocks noGrp="1"/>
          </p:cNvSpPr>
          <p:nvPr>
            <p:ph idx="1"/>
          </p:nvPr>
        </p:nvSpPr>
        <p:spPr>
          <a:xfrm>
            <a:off x="1312334" y="1739272"/>
            <a:ext cx="9567332" cy="4799640"/>
          </a:xfrm>
        </p:spPr>
        <p:txBody>
          <a:bodyPr>
            <a:noAutofit/>
          </a:bodyPr>
          <a:lstStyle/>
          <a:p>
            <a:pPr>
              <a:lnSpc>
                <a:spcPct val="110000"/>
              </a:lnSpc>
            </a:pPr>
            <a:r>
              <a:rPr lang="es-ES" sz="2000" dirty="0">
                <a:latin typeface="Calibri" panose="020F0502020204030204" pitchFamily="34" charset="0"/>
                <a:ea typeface="Calibri" panose="020F0502020204030204" pitchFamily="34" charset="0"/>
              </a:rPr>
              <a:t>ASHRAE. (6 de Abril de 2021). </a:t>
            </a:r>
            <a:r>
              <a:rPr lang="en-CA" sz="2000" i="1" dirty="0">
                <a:latin typeface="Calibri" panose="020F0502020204030204" pitchFamily="34" charset="0"/>
                <a:ea typeface="Calibri" panose="020F0502020204030204" pitchFamily="34" charset="0"/>
              </a:rPr>
              <a:t>ASHRAE climatic design conditions</a:t>
            </a:r>
            <a:r>
              <a:rPr lang="en-CA" sz="2000" dirty="0">
                <a:latin typeface="Calibri" panose="020F0502020204030204" pitchFamily="34" charset="0"/>
                <a:ea typeface="Calibri" panose="020F0502020204030204" pitchFamily="34" charset="0"/>
              </a:rPr>
              <a:t>. </a:t>
            </a:r>
            <a:r>
              <a:rPr lang="en-CA" sz="2000" dirty="0" err="1">
                <a:latin typeface="Calibri" panose="020F0502020204030204" pitchFamily="34" charset="0"/>
                <a:ea typeface="Calibri" panose="020F0502020204030204" pitchFamily="34" charset="0"/>
              </a:rPr>
              <a:t>Obtenido</a:t>
            </a:r>
            <a:r>
              <a:rPr lang="en-CA" sz="2000" dirty="0">
                <a:latin typeface="Calibri" panose="020F0502020204030204" pitchFamily="34" charset="0"/>
                <a:ea typeface="Calibri" panose="020F0502020204030204" pitchFamily="34" charset="0"/>
              </a:rPr>
              <a:t> de ASHRAE climatic design conditions: </a:t>
            </a:r>
            <a:r>
              <a:rPr lang="en-CA" sz="2000" dirty="0">
                <a:latin typeface="Calibri" panose="020F0502020204030204" pitchFamily="34" charset="0"/>
                <a:ea typeface="Calibri" panose="020F0502020204030204" pitchFamily="34" charset="0"/>
                <a:hlinkClick r:id="rId2"/>
              </a:rPr>
              <a:t>http://ashrae-meteo.info/v2.0/</a:t>
            </a:r>
            <a:endParaRPr lang="en-CA" sz="2000" dirty="0">
              <a:latin typeface="Calibri" panose="020F0502020204030204" pitchFamily="34" charset="0"/>
              <a:ea typeface="Calibri" panose="020F0502020204030204" pitchFamily="34" charset="0"/>
            </a:endParaRPr>
          </a:p>
          <a:p>
            <a:pPr>
              <a:lnSpc>
                <a:spcPct val="110000"/>
              </a:lnSpc>
            </a:pPr>
            <a:r>
              <a:rPr lang="es-ES" sz="2000" kern="0" dirty="0">
                <a:effectLst/>
                <a:latin typeface="Calibri" panose="020F0502020204030204" pitchFamily="34" charset="0"/>
                <a:ea typeface="Calibri" panose="020F0502020204030204" pitchFamily="34" charset="0"/>
              </a:rPr>
              <a:t>Hernández </a:t>
            </a:r>
            <a:r>
              <a:rPr lang="es-ES" sz="2000" kern="0" dirty="0" err="1">
                <a:effectLst/>
                <a:latin typeface="Calibri" panose="020F0502020204030204" pitchFamily="34" charset="0"/>
                <a:ea typeface="Calibri" panose="020F0502020204030204" pitchFamily="34" charset="0"/>
              </a:rPr>
              <a:t>Goríbar</a:t>
            </a:r>
            <a:r>
              <a:rPr lang="es-ES" sz="2000" kern="0" dirty="0">
                <a:effectLst/>
                <a:latin typeface="Calibri" panose="020F0502020204030204" pitchFamily="34" charset="0"/>
                <a:ea typeface="Calibri" panose="020F0502020204030204" pitchFamily="34" charset="0"/>
              </a:rPr>
              <a:t>, E. (1995). </a:t>
            </a:r>
            <a:r>
              <a:rPr lang="es-ES" sz="2000" i="1" kern="0" dirty="0">
                <a:effectLst/>
                <a:latin typeface="Calibri" panose="020F0502020204030204" pitchFamily="34" charset="0"/>
                <a:ea typeface="Calibri" panose="020F0502020204030204" pitchFamily="34" charset="0"/>
              </a:rPr>
              <a:t>Aire acondicionado y refrigeración.</a:t>
            </a:r>
            <a:r>
              <a:rPr lang="es-ES" sz="2000" kern="0" dirty="0">
                <a:effectLst/>
                <a:latin typeface="Calibri" panose="020F0502020204030204" pitchFamily="34" charset="0"/>
                <a:ea typeface="Calibri" panose="020F0502020204030204" pitchFamily="34" charset="0"/>
              </a:rPr>
              <a:t> Ciudad de México: Limusa</a:t>
            </a:r>
          </a:p>
          <a:p>
            <a:pPr>
              <a:lnSpc>
                <a:spcPct val="110000"/>
              </a:lnSpc>
            </a:pPr>
            <a:r>
              <a:rPr lang="es-ES" sz="2000" dirty="0">
                <a:effectLst/>
                <a:latin typeface="Calibri" panose="020F0502020204030204" pitchFamily="34" charset="0"/>
                <a:ea typeface="Calibri" panose="020F0502020204030204" pitchFamily="34" charset="0"/>
              </a:rPr>
              <a:t>Juan C. De la Vega, M. A. (2017). Información Tecnológica. </a:t>
            </a:r>
            <a:r>
              <a:rPr lang="es-ES" sz="2000" i="1" dirty="0">
                <a:effectLst/>
                <a:latin typeface="Calibri" panose="020F0502020204030204" pitchFamily="34" charset="0"/>
                <a:ea typeface="Calibri" panose="020F0502020204030204" pitchFamily="34" charset="0"/>
              </a:rPr>
              <a:t>Avances en Tecnología de Atmósferas Controladas y sus Aplicaciones en la Industria. Una Revisión</a:t>
            </a:r>
            <a:r>
              <a:rPr lang="es-ES" sz="2000" dirty="0">
                <a:effectLst/>
                <a:latin typeface="Calibri" panose="020F0502020204030204" pitchFamily="34" charset="0"/>
                <a:ea typeface="Calibri" panose="020F0502020204030204" pitchFamily="34" charset="0"/>
              </a:rPr>
              <a:t>, 85.</a:t>
            </a:r>
            <a:endParaRPr lang="es-MX" sz="2000" dirty="0">
              <a:effectLst/>
              <a:latin typeface="Calibri" panose="020F0502020204030204" pitchFamily="34" charset="0"/>
              <a:ea typeface="Calibri" panose="020F0502020204030204" pitchFamily="34" charset="0"/>
            </a:endParaRPr>
          </a:p>
          <a:p>
            <a:pPr>
              <a:lnSpc>
                <a:spcPct val="110000"/>
              </a:lnSpc>
            </a:pPr>
            <a:r>
              <a:rPr lang="es-MX" sz="2000" dirty="0">
                <a:effectLst/>
                <a:latin typeface="Calibri" panose="020F0502020204030204" pitchFamily="34" charset="0"/>
                <a:ea typeface="Calibri" panose="020F0502020204030204" pitchFamily="34" charset="0"/>
              </a:rPr>
              <a:t>Mor</a:t>
            </a:r>
            <a:r>
              <a:rPr lang="es-MX" sz="2000" dirty="0">
                <a:latin typeface="Calibri" panose="020F0502020204030204" pitchFamily="34" charset="0"/>
                <a:ea typeface="Calibri" panose="020F0502020204030204" pitchFamily="34" charset="0"/>
              </a:rPr>
              <a:t>á</a:t>
            </a:r>
            <a:r>
              <a:rPr lang="es-MX" sz="2000" dirty="0">
                <a:effectLst/>
                <a:latin typeface="Calibri" panose="020F0502020204030204" pitchFamily="34" charset="0"/>
                <a:ea typeface="Calibri" panose="020F0502020204030204" pitchFamily="34" charset="0"/>
              </a:rPr>
              <a:t>n, M. J., &amp; Shapiro, H. N. (2011). </a:t>
            </a:r>
            <a:r>
              <a:rPr lang="en-CA" sz="2000" i="1" dirty="0">
                <a:effectLst/>
                <a:latin typeface="Calibri" panose="020F0502020204030204" pitchFamily="34" charset="0"/>
                <a:ea typeface="Calibri" panose="020F0502020204030204" pitchFamily="34" charset="0"/>
              </a:rPr>
              <a:t>Fundamental of engineering Thermodynamic.</a:t>
            </a:r>
            <a:r>
              <a:rPr lang="en-CA" sz="2000" dirty="0">
                <a:effectLst/>
                <a:latin typeface="Calibri" panose="020F0502020204030204" pitchFamily="34" charset="0"/>
                <a:ea typeface="Calibri" panose="020F0502020204030204" pitchFamily="34" charset="0"/>
              </a:rPr>
              <a:t> United States: </a:t>
            </a:r>
            <a:r>
              <a:rPr lang="en-CA" sz="2000" dirty="0" err="1">
                <a:effectLst/>
                <a:latin typeface="Calibri" panose="020F0502020204030204" pitchFamily="34" charset="0"/>
                <a:ea typeface="Calibri" panose="020F0502020204030204" pitchFamily="34" charset="0"/>
              </a:rPr>
              <a:t>WileyPLUS</a:t>
            </a:r>
            <a:r>
              <a:rPr lang="en-CA" sz="2000" dirty="0">
                <a:effectLst/>
                <a:latin typeface="Calibri" panose="020F0502020204030204" pitchFamily="34" charset="0"/>
                <a:ea typeface="Calibri" panose="020F0502020204030204" pitchFamily="34" charset="0"/>
              </a:rPr>
              <a:t>.</a:t>
            </a:r>
            <a:endParaRPr lang="es-MX" sz="2000" dirty="0">
              <a:latin typeface="Calibri" panose="020F0502020204030204" pitchFamily="34" charset="0"/>
              <a:ea typeface="Calibri" panose="020F0502020204030204" pitchFamily="34" charset="0"/>
            </a:endParaRPr>
          </a:p>
          <a:p>
            <a:pPr>
              <a:lnSpc>
                <a:spcPct val="110000"/>
              </a:lnSpc>
            </a:pPr>
            <a:r>
              <a:rPr lang="es-ES" sz="2000" dirty="0">
                <a:effectLst/>
                <a:latin typeface="Calibri" panose="020F0502020204030204" pitchFamily="34" charset="0"/>
                <a:ea typeface="Calibri" panose="020F0502020204030204" pitchFamily="34" charset="0"/>
              </a:rPr>
              <a:t>Yunus A, C. (2011). </a:t>
            </a:r>
            <a:r>
              <a:rPr lang="en-CA" sz="2000" i="1" dirty="0" err="1">
                <a:effectLst/>
                <a:latin typeface="Calibri" panose="020F0502020204030204" pitchFamily="34" charset="0"/>
                <a:ea typeface="Calibri" panose="020F0502020204030204" pitchFamily="34" charset="0"/>
              </a:rPr>
              <a:t>Termodinamica</a:t>
            </a:r>
            <a:r>
              <a:rPr lang="en-CA" sz="2000" i="1" dirty="0">
                <a:effectLst/>
                <a:latin typeface="Calibri" panose="020F0502020204030204" pitchFamily="34" charset="0"/>
                <a:ea typeface="Calibri" panose="020F0502020204030204" pitchFamily="34" charset="0"/>
              </a:rPr>
              <a:t>.</a:t>
            </a:r>
            <a:r>
              <a:rPr lang="en-CA" sz="2000" dirty="0">
                <a:effectLst/>
                <a:latin typeface="Calibri" panose="020F0502020204030204" pitchFamily="34" charset="0"/>
                <a:ea typeface="Calibri" panose="020F0502020204030204" pitchFamily="34" charset="0"/>
              </a:rPr>
              <a:t> New York: The McGraw-Hill.</a:t>
            </a:r>
            <a:endParaRPr lang="es-MX" sz="2000" dirty="0">
              <a:effectLst/>
              <a:latin typeface="Calibri" panose="020F0502020204030204" pitchFamily="34" charset="0"/>
              <a:ea typeface="Calibri" panose="020F0502020204030204" pitchFamily="34" charset="0"/>
            </a:endParaRPr>
          </a:p>
          <a:p>
            <a:pPr>
              <a:lnSpc>
                <a:spcPct val="110000"/>
              </a:lnSpc>
            </a:pPr>
            <a:endParaRPr lang="es-MX" sz="2000" dirty="0"/>
          </a:p>
        </p:txBody>
      </p:sp>
      <p:sp>
        <p:nvSpPr>
          <p:cNvPr id="4" name="Marcador de número de diapositiva 3">
            <a:extLst>
              <a:ext uri="{FF2B5EF4-FFF2-40B4-BE49-F238E27FC236}">
                <a16:creationId xmlns:a16="http://schemas.microsoft.com/office/drawing/2014/main" id="{3DE2F1E8-08D8-4FC6-F435-635153BDAAE0}"/>
              </a:ext>
            </a:extLst>
          </p:cNvPr>
          <p:cNvSpPr>
            <a:spLocks noGrp="1"/>
          </p:cNvSpPr>
          <p:nvPr>
            <p:ph type="sldNum" sz="quarter" idx="12"/>
          </p:nvPr>
        </p:nvSpPr>
        <p:spPr/>
        <p:txBody>
          <a:bodyPr>
            <a:normAutofit/>
          </a:bodyPr>
          <a:lstStyle/>
          <a:p>
            <a:pPr>
              <a:spcAft>
                <a:spcPts val="600"/>
              </a:spcAft>
            </a:pPr>
            <a:fld id="{5A33CB2A-1702-4C1D-9CC4-8D472D39F19E}" type="slidenum">
              <a:rPr lang="en-US" smtClean="0"/>
              <a:pPr>
                <a:spcAft>
                  <a:spcPts val="600"/>
                </a:spcAft>
              </a:pPr>
              <a:t>23</a:t>
            </a:fld>
            <a:endParaRPr lang="en-US"/>
          </a:p>
        </p:txBody>
      </p:sp>
    </p:spTree>
    <p:extLst>
      <p:ext uri="{BB962C8B-B14F-4D97-AF65-F5344CB8AC3E}">
        <p14:creationId xmlns:p14="http://schemas.microsoft.com/office/powerpoint/2010/main" val="22762755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7902C7-BB37-6A59-1113-53FC4FD2CA0E}"/>
              </a:ext>
            </a:extLst>
          </p:cNvPr>
          <p:cNvSpPr>
            <a:spLocks noGrp="1"/>
          </p:cNvSpPr>
          <p:nvPr>
            <p:ph type="title"/>
          </p:nvPr>
        </p:nvSpPr>
        <p:spPr>
          <a:xfrm>
            <a:off x="2701909" y="2534430"/>
            <a:ext cx="6788182" cy="1789140"/>
          </a:xfrm>
        </p:spPr>
        <p:txBody>
          <a:bodyPr vert="horz" lIns="91440" tIns="45720" rIns="91440" bIns="45720" rtlCol="0" anchor="b">
            <a:normAutofit/>
          </a:bodyPr>
          <a:lstStyle/>
          <a:p>
            <a:pPr algn="ctr">
              <a:lnSpc>
                <a:spcPct val="100000"/>
              </a:lnSpc>
            </a:pPr>
            <a:r>
              <a:rPr lang="en-US" sz="4400" b="1" dirty="0">
                <a:solidFill>
                  <a:srgbClr val="C00000"/>
                </a:solidFill>
                <a:latin typeface="Arial" panose="020B0604020202020204" pitchFamily="34" charset="0"/>
                <a:cs typeface="Arial" panose="020B0604020202020204" pitchFamily="34" charset="0"/>
              </a:rPr>
              <a:t>Gracias </a:t>
            </a:r>
            <a:r>
              <a:rPr lang="en-US" sz="4400" b="1" dirty="0" err="1">
                <a:solidFill>
                  <a:srgbClr val="C00000"/>
                </a:solidFill>
                <a:latin typeface="Arial" panose="020B0604020202020204" pitchFamily="34" charset="0"/>
                <a:cs typeface="Arial" panose="020B0604020202020204" pitchFamily="34" charset="0"/>
              </a:rPr>
              <a:t>por</a:t>
            </a:r>
            <a:r>
              <a:rPr lang="en-US" sz="4400" b="1" dirty="0">
                <a:solidFill>
                  <a:srgbClr val="C00000"/>
                </a:solidFill>
                <a:latin typeface="Arial" panose="020B0604020202020204" pitchFamily="34" charset="0"/>
                <a:cs typeface="Arial" panose="020B0604020202020204" pitchFamily="34" charset="0"/>
              </a:rPr>
              <a:t> </a:t>
            </a:r>
            <a:r>
              <a:rPr lang="en-US" sz="4400" b="1" dirty="0" err="1">
                <a:solidFill>
                  <a:srgbClr val="C00000"/>
                </a:solidFill>
                <a:latin typeface="Arial" panose="020B0604020202020204" pitchFamily="34" charset="0"/>
                <a:cs typeface="Arial" panose="020B0604020202020204" pitchFamily="34" charset="0"/>
              </a:rPr>
              <a:t>su</a:t>
            </a:r>
            <a:r>
              <a:rPr lang="en-US" sz="4400" b="1" dirty="0">
                <a:solidFill>
                  <a:srgbClr val="C00000"/>
                </a:solidFill>
                <a:latin typeface="Arial" panose="020B0604020202020204" pitchFamily="34" charset="0"/>
                <a:cs typeface="Arial" panose="020B0604020202020204" pitchFamily="34" charset="0"/>
              </a:rPr>
              <a:t> </a:t>
            </a:r>
            <a:r>
              <a:rPr lang="en-US" sz="4400" b="1" dirty="0" err="1">
                <a:solidFill>
                  <a:srgbClr val="C00000"/>
                </a:solidFill>
                <a:latin typeface="Arial" panose="020B0604020202020204" pitchFamily="34" charset="0"/>
                <a:cs typeface="Arial" panose="020B0604020202020204" pitchFamily="34" charset="0"/>
              </a:rPr>
              <a:t>atención</a:t>
            </a:r>
            <a:endParaRPr lang="en-US" sz="4400" b="1" dirty="0">
              <a:solidFill>
                <a:srgbClr val="C00000"/>
              </a:solidFill>
              <a:latin typeface="Arial" panose="020B0604020202020204" pitchFamily="34" charset="0"/>
              <a:cs typeface="Arial" panose="020B0604020202020204" pitchFamily="34" charset="0"/>
            </a:endParaRPr>
          </a:p>
        </p:txBody>
      </p:sp>
      <p:sp>
        <p:nvSpPr>
          <p:cNvPr id="3" name="Marcador de número de diapositiva 2">
            <a:extLst>
              <a:ext uri="{FF2B5EF4-FFF2-40B4-BE49-F238E27FC236}">
                <a16:creationId xmlns:a16="http://schemas.microsoft.com/office/drawing/2014/main" id="{5071F26E-7AFB-EAD5-69B1-55F658DA73E0}"/>
              </a:ext>
            </a:extLst>
          </p:cNvPr>
          <p:cNvSpPr>
            <a:spLocks noGrp="1"/>
          </p:cNvSpPr>
          <p:nvPr>
            <p:ph type="sldNum" sz="quarter" idx="12"/>
          </p:nvPr>
        </p:nvSpPr>
        <p:spPr/>
        <p:txBody>
          <a:bodyPr vert="horz" lIns="91440" tIns="45720" rIns="91440" bIns="45720" rtlCol="0" anchor="ctr">
            <a:normAutofit/>
          </a:bodyPr>
          <a:lstStyle/>
          <a:p>
            <a:pPr>
              <a:spcAft>
                <a:spcPts val="600"/>
              </a:spcAft>
            </a:pPr>
            <a:fld id="{5A33CB2A-1702-4C1D-9CC4-8D472D39F19E}" type="slidenum">
              <a:rPr lang="en-US" smtClean="0"/>
              <a:pPr>
                <a:spcAft>
                  <a:spcPts val="600"/>
                </a:spcAft>
              </a:pPr>
              <a:t>24</a:t>
            </a:fld>
            <a:endParaRPr lang="en-US"/>
          </a:p>
        </p:txBody>
      </p:sp>
    </p:spTree>
    <p:extLst>
      <p:ext uri="{BB962C8B-B14F-4D97-AF65-F5344CB8AC3E}">
        <p14:creationId xmlns:p14="http://schemas.microsoft.com/office/powerpoint/2010/main" val="3978853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id="{E0AB5CB1-582B-0AED-9264-64A2CE6D5AE2}"/>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304468" y="1566041"/>
            <a:ext cx="6907028" cy="4676867"/>
          </a:xfrm>
          <a:prstGeom prst="rect">
            <a:avLst/>
          </a:prstGeom>
        </p:spPr>
      </p:pic>
      <p:sp>
        <p:nvSpPr>
          <p:cNvPr id="2" name="Título 1">
            <a:extLst>
              <a:ext uri="{FF2B5EF4-FFF2-40B4-BE49-F238E27FC236}">
                <a16:creationId xmlns:a16="http://schemas.microsoft.com/office/drawing/2014/main" id="{0093188F-5661-03CF-27D9-457308F26EBD}"/>
              </a:ext>
            </a:extLst>
          </p:cNvPr>
          <p:cNvSpPr>
            <a:spLocks noGrp="1"/>
          </p:cNvSpPr>
          <p:nvPr>
            <p:ph type="title"/>
          </p:nvPr>
        </p:nvSpPr>
        <p:spPr>
          <a:xfrm>
            <a:off x="6461089" y="0"/>
            <a:ext cx="5730911" cy="1012934"/>
          </a:xfrm>
        </p:spPr>
        <p:txBody>
          <a:bodyPr vert="horz" lIns="91440" tIns="45720" rIns="91440" bIns="45720" rtlCol="0" anchor="ctr">
            <a:normAutofit fontScale="90000"/>
          </a:bodyPr>
          <a:lstStyle/>
          <a:p>
            <a:pPr algn="r"/>
            <a:r>
              <a:rPr lang="en-US" sz="3600" b="1" dirty="0" err="1">
                <a:solidFill>
                  <a:srgbClr val="C00000"/>
                </a:solidFill>
                <a:latin typeface="Arial" panose="020B0604020202020204" pitchFamily="34" charset="0"/>
                <a:cs typeface="Arial" panose="020B0604020202020204" pitchFamily="34" charset="0"/>
              </a:rPr>
              <a:t>Planteamiento</a:t>
            </a:r>
            <a:r>
              <a:rPr lang="en-US" sz="3600" b="1" dirty="0">
                <a:solidFill>
                  <a:srgbClr val="C00000"/>
                </a:solidFill>
                <a:latin typeface="Arial" panose="020B0604020202020204" pitchFamily="34" charset="0"/>
                <a:cs typeface="Arial" panose="020B0604020202020204" pitchFamily="34" charset="0"/>
              </a:rPr>
              <a:t> del </a:t>
            </a:r>
            <a:r>
              <a:rPr lang="en-US" sz="3600" b="1" dirty="0" err="1">
                <a:solidFill>
                  <a:srgbClr val="C00000"/>
                </a:solidFill>
                <a:latin typeface="Arial" panose="020B0604020202020204" pitchFamily="34" charset="0"/>
                <a:cs typeface="Arial" panose="020B0604020202020204" pitchFamily="34" charset="0"/>
              </a:rPr>
              <a:t>problema</a:t>
            </a:r>
            <a:endParaRPr lang="en-US" sz="3600" b="1" dirty="0">
              <a:solidFill>
                <a:srgbClr val="C00000"/>
              </a:solidFill>
              <a:latin typeface="Arial" panose="020B0604020202020204" pitchFamily="34" charset="0"/>
              <a:cs typeface="Arial" panose="020B0604020202020204" pitchFamily="34" charset="0"/>
            </a:endParaRPr>
          </a:p>
        </p:txBody>
      </p:sp>
      <p:pic>
        <p:nvPicPr>
          <p:cNvPr id="14" name="Marcador de contenido 13">
            <a:extLst>
              <a:ext uri="{FF2B5EF4-FFF2-40B4-BE49-F238E27FC236}">
                <a16:creationId xmlns:a16="http://schemas.microsoft.com/office/drawing/2014/main" id="{C9C3871D-B806-2D30-134B-B7D41A864DBC}"/>
              </a:ext>
            </a:extLst>
          </p:cNvPr>
          <p:cNvPicPr>
            <a:picLocks noGrp="1" noChangeAspect="1"/>
          </p:cNvPicPr>
          <p:nvPr>
            <p:ph idx="1"/>
          </p:nvPr>
        </p:nvPicPr>
        <p:blipFill>
          <a:blip r:embed="rId4"/>
          <a:stretch>
            <a:fillRect/>
          </a:stretch>
        </p:blipFill>
        <p:spPr>
          <a:xfrm>
            <a:off x="7211495" y="3943796"/>
            <a:ext cx="3782326" cy="2154254"/>
          </a:xfrm>
          <a:prstGeom prst="rect">
            <a:avLst/>
          </a:prstGeom>
        </p:spPr>
      </p:pic>
      <p:sp>
        <p:nvSpPr>
          <p:cNvPr id="3" name="Marcador de número de diapositiva 2">
            <a:extLst>
              <a:ext uri="{FF2B5EF4-FFF2-40B4-BE49-F238E27FC236}">
                <a16:creationId xmlns:a16="http://schemas.microsoft.com/office/drawing/2014/main" id="{D231A4DE-F385-2C7B-CE71-EEF70FE62158}"/>
              </a:ext>
            </a:extLst>
          </p:cNvPr>
          <p:cNvSpPr>
            <a:spLocks noGrp="1"/>
          </p:cNvSpPr>
          <p:nvPr>
            <p:ph type="sldNum" sz="quarter" idx="12"/>
          </p:nvPr>
        </p:nvSpPr>
        <p:spPr>
          <a:xfrm>
            <a:off x="8610600" y="6290205"/>
            <a:ext cx="2743200" cy="365125"/>
          </a:xfrm>
        </p:spPr>
        <p:txBody>
          <a:bodyPr vert="horz" lIns="91440" tIns="45720" rIns="91440" bIns="45720" rtlCol="0" anchor="ctr">
            <a:normAutofit/>
          </a:bodyPr>
          <a:lstStyle/>
          <a:p>
            <a:pPr>
              <a:spcAft>
                <a:spcPts val="600"/>
              </a:spcAft>
            </a:pPr>
            <a:fld id="{5A33CB2A-1702-4C1D-9CC4-8D472D39F19E}" type="slidenum">
              <a:rPr lang="en-US">
                <a:solidFill>
                  <a:srgbClr val="C00000"/>
                </a:solidFill>
              </a:rPr>
              <a:pPr>
                <a:spcAft>
                  <a:spcPts val="600"/>
                </a:spcAft>
              </a:pPr>
              <a:t>3</a:t>
            </a:fld>
            <a:endParaRPr lang="en-US">
              <a:solidFill>
                <a:srgbClr val="C00000"/>
              </a:solidFill>
            </a:endParaRPr>
          </a:p>
        </p:txBody>
      </p:sp>
      <mc:AlternateContent xmlns:mc="http://schemas.openxmlformats.org/markup-compatibility/2006">
        <mc:Choice xmlns:a14="http://schemas.microsoft.com/office/drawing/2010/main" Requires="a14">
          <p:sp>
            <p:nvSpPr>
              <p:cNvPr id="9" name="CuadroTexto 8">
                <a:extLst>
                  <a:ext uri="{FF2B5EF4-FFF2-40B4-BE49-F238E27FC236}">
                    <a16:creationId xmlns:a16="http://schemas.microsoft.com/office/drawing/2014/main" id="{22D7AB24-9623-EDE0-7249-B9B192EA8747}"/>
                  </a:ext>
                </a:extLst>
              </p:cNvPr>
              <p:cNvSpPr txBox="1"/>
              <p:nvPr/>
            </p:nvSpPr>
            <p:spPr>
              <a:xfrm>
                <a:off x="396310" y="2137586"/>
                <a:ext cx="5791533" cy="3533775"/>
              </a:xfrm>
              <a:prstGeom prst="rect">
                <a:avLst/>
              </a:prstGeom>
            </p:spPr>
            <p:txBody>
              <a:bodyPr vert="horz" lIns="91440" tIns="45720" rIns="91440" bIns="45720" rtlCol="0">
                <a:normAutofit fontScale="92500" lnSpcReduction="20000"/>
              </a:bodyPr>
              <a:lstStyle/>
              <a:p>
                <a:pPr marL="342900" indent="-285750" algn="just">
                  <a:lnSpc>
                    <a:spcPct val="120000"/>
                  </a:lnSpc>
                  <a:spcAft>
                    <a:spcPts val="600"/>
                  </a:spcAft>
                  <a:buFont typeface="Arial" panose="020B0604020202020204" pitchFamily="34" charset="0"/>
                  <a:buChar char="•"/>
                </a:pPr>
                <a:r>
                  <a:rPr lang="es-ES" dirty="0">
                    <a:latin typeface="Arial" panose="020B0604020202020204" pitchFamily="34" charset="0"/>
                    <a:cs typeface="Arial" panose="020B0604020202020204" pitchFamily="34" charset="0"/>
                  </a:rPr>
                  <a:t>La diabetes mellitus es una de las principales causas de muerte en México, con más de 55,000 defunciones reportadas en 2023 (INEGI,2024). </a:t>
                </a:r>
              </a:p>
              <a:p>
                <a:pPr marL="342900" indent="-285750" algn="just">
                  <a:lnSpc>
                    <a:spcPct val="120000"/>
                  </a:lnSpc>
                  <a:spcAft>
                    <a:spcPts val="600"/>
                  </a:spcAft>
                  <a:buFont typeface="Arial" panose="020B0604020202020204" pitchFamily="34" charset="0"/>
                  <a:buChar char="•"/>
                </a:pPr>
                <a:r>
                  <a:rPr lang="es-ES" dirty="0">
                    <a:latin typeface="Arial" panose="020B0604020202020204" pitchFamily="34" charset="0"/>
                    <a:cs typeface="Arial" panose="020B0604020202020204" pitchFamily="34" charset="0"/>
                  </a:rPr>
                  <a:t> La insulina debe mantenerse entre 2 °C y 8 °C. La </a:t>
                </a:r>
                <a14:m>
                  <m:oMath xmlns:m="http://schemas.openxmlformats.org/officeDocument/2006/math">
                    <m:acc>
                      <m:accPr>
                        <m:chr m:val="̅"/>
                        <m:ctrlPr>
                          <a:rPr lang="es-419" b="0" i="1" smtClean="0">
                            <a:latin typeface="Cambria Math" panose="02040503050406030204" pitchFamily="18" charset="0"/>
                            <a:cs typeface="Arial" panose="020B0604020202020204" pitchFamily="34" charset="0"/>
                          </a:rPr>
                        </m:ctrlPr>
                      </m:accPr>
                      <m:e>
                        <m:r>
                          <a:rPr lang="es-ES" b="0" i="1" smtClean="0">
                            <a:latin typeface="Cambria Math" panose="02040503050406030204" pitchFamily="18" charset="0"/>
                            <a:cs typeface="Arial" panose="020B0604020202020204" pitchFamily="34" charset="0"/>
                          </a:rPr>
                          <m:t>𝑇</m:t>
                        </m:r>
                      </m:e>
                    </m:acc>
                    <m:r>
                      <a:rPr lang="es-419" b="0" i="1" dirty="0" smtClean="0">
                        <a:latin typeface="Cambria Math" panose="02040503050406030204" pitchFamily="18" charset="0"/>
                        <a:cs typeface="Arial" panose="020B0604020202020204" pitchFamily="34" charset="0"/>
                      </a:rPr>
                      <m:t>=</m:t>
                    </m:r>
                  </m:oMath>
                </a14:m>
                <a:r>
                  <a:rPr lang="es-419" dirty="0">
                    <a:latin typeface="Arial" panose="020B0604020202020204" pitchFamily="34" charset="0"/>
                    <a:cs typeface="Arial" panose="020B0604020202020204" pitchFamily="34" charset="0"/>
                  </a:rPr>
                  <a:t> 24°C en CDMX.</a:t>
                </a:r>
              </a:p>
              <a:p>
                <a:pPr marL="342900" indent="-285750" algn="just">
                  <a:lnSpc>
                    <a:spcPct val="120000"/>
                  </a:lnSpc>
                  <a:spcAft>
                    <a:spcPts val="600"/>
                  </a:spcAft>
                  <a:buFont typeface="Arial" panose="020B0604020202020204" pitchFamily="34" charset="0"/>
                  <a:buChar char="•"/>
                </a:pPr>
                <a:r>
                  <a:rPr lang="es-419" dirty="0">
                    <a:latin typeface="Arial" panose="020B0604020202020204" pitchFamily="34" charset="0"/>
                    <a:cs typeface="Arial" panose="020B0604020202020204" pitchFamily="34" charset="0"/>
                  </a:rPr>
                  <a:t>La UMF40 solo cuenta con un refrigerador multiuso de distintos medicamentos.</a:t>
                </a:r>
              </a:p>
              <a:p>
                <a:pPr marL="342900" indent="-285750" algn="just">
                  <a:lnSpc>
                    <a:spcPct val="120000"/>
                  </a:lnSpc>
                  <a:spcAft>
                    <a:spcPts val="600"/>
                  </a:spcAft>
                  <a:buFont typeface="Arial" panose="020B0604020202020204" pitchFamily="34" charset="0"/>
                  <a:buChar char="•"/>
                </a:pPr>
                <a:r>
                  <a:rPr lang="es-ES" dirty="0">
                    <a:latin typeface="Arial" panose="020B0604020202020204" pitchFamily="34" charset="0"/>
                    <a:cs typeface="Arial" panose="020B0604020202020204" pitchFamily="34" charset="0"/>
                  </a:rPr>
                  <a:t>Se propone diseñar una cámara de refrigeración para la UMF 40 del IMSS, en Azcapotzalco, CDMX, considerando cálculo térmico, selección de equipo y análisis de costos, asegurando la conservación óptima del fármaco para los pacientes atendidos</a:t>
                </a:r>
                <a:endParaRPr lang="en-US" dirty="0">
                  <a:latin typeface="Arial" panose="020B0604020202020204" pitchFamily="34" charset="0"/>
                  <a:cs typeface="Arial" panose="020B0604020202020204" pitchFamily="34" charset="0"/>
                </a:endParaRPr>
              </a:p>
            </p:txBody>
          </p:sp>
        </mc:Choice>
        <mc:Fallback>
          <p:sp>
            <p:nvSpPr>
              <p:cNvPr id="9" name="CuadroTexto 8">
                <a:extLst>
                  <a:ext uri="{FF2B5EF4-FFF2-40B4-BE49-F238E27FC236}">
                    <a16:creationId xmlns:a16="http://schemas.microsoft.com/office/drawing/2014/main" id="{22D7AB24-9623-EDE0-7249-B9B192EA8747}"/>
                  </a:ext>
                </a:extLst>
              </p:cNvPr>
              <p:cNvSpPr txBox="1">
                <a:spLocks noRot="1" noChangeAspect="1" noMove="1" noResize="1" noEditPoints="1" noAdjustHandles="1" noChangeArrowheads="1" noChangeShapeType="1" noTextEdit="1"/>
              </p:cNvSpPr>
              <p:nvPr/>
            </p:nvSpPr>
            <p:spPr>
              <a:xfrm>
                <a:off x="396310" y="2137586"/>
                <a:ext cx="5791533" cy="3533775"/>
              </a:xfrm>
              <a:prstGeom prst="rect">
                <a:avLst/>
              </a:prstGeom>
              <a:blipFill>
                <a:blip r:embed="rId5"/>
                <a:stretch>
                  <a:fillRect t="-691" r="-737"/>
                </a:stretch>
              </a:blipFill>
            </p:spPr>
            <p:txBody>
              <a:bodyPr/>
              <a:lstStyle/>
              <a:p>
                <a:r>
                  <a:rPr lang="es-MX">
                    <a:noFill/>
                  </a:rPr>
                  <a:t> </a:t>
                </a:r>
              </a:p>
            </p:txBody>
          </p:sp>
        </mc:Fallback>
      </mc:AlternateContent>
      <p:pic>
        <p:nvPicPr>
          <p:cNvPr id="1034" name="Picture 10" descr="No hay ninguna descripción de la foto disponible.">
            <a:extLst>
              <a:ext uri="{FF2B5EF4-FFF2-40B4-BE49-F238E27FC236}">
                <a16:creationId xmlns:a16="http://schemas.microsoft.com/office/drawing/2014/main" id="{7FC00F52-57C6-3520-BFCD-E6DA2344CB7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4215" b="40077"/>
          <a:stretch/>
        </p:blipFill>
        <p:spPr bwMode="auto">
          <a:xfrm>
            <a:off x="7223483" y="1360902"/>
            <a:ext cx="3770337" cy="2262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3754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A5C527-1D0D-8893-1E7D-242F4F39709E}"/>
              </a:ext>
            </a:extLst>
          </p:cNvPr>
          <p:cNvSpPr>
            <a:spLocks noGrp="1"/>
          </p:cNvSpPr>
          <p:nvPr>
            <p:ph type="title"/>
          </p:nvPr>
        </p:nvSpPr>
        <p:spPr>
          <a:xfrm>
            <a:off x="8263007" y="0"/>
            <a:ext cx="3924299" cy="1045003"/>
          </a:xfrm>
        </p:spPr>
        <p:txBody>
          <a:bodyPr vert="horz" lIns="91440" tIns="45720" rIns="91440" bIns="45720" rtlCol="0" anchor="ctr">
            <a:normAutofit/>
          </a:bodyPr>
          <a:lstStyle/>
          <a:p>
            <a:r>
              <a:rPr lang="en-US" sz="3600" b="1" dirty="0">
                <a:solidFill>
                  <a:srgbClr val="C00000"/>
                </a:solidFill>
                <a:latin typeface="Arial" panose="020B0604020202020204" pitchFamily="34" charset="0"/>
                <a:cs typeface="Arial" panose="020B0604020202020204" pitchFamily="34" charset="0"/>
              </a:rPr>
              <a:t>Objetivos</a:t>
            </a:r>
          </a:p>
        </p:txBody>
      </p:sp>
      <p:sp>
        <p:nvSpPr>
          <p:cNvPr id="5" name="Marcador de número de diapositiva 4">
            <a:extLst>
              <a:ext uri="{FF2B5EF4-FFF2-40B4-BE49-F238E27FC236}">
                <a16:creationId xmlns:a16="http://schemas.microsoft.com/office/drawing/2014/main" id="{2FB28730-0C03-165B-B8ED-1A04A31FA058}"/>
              </a:ext>
            </a:extLst>
          </p:cNvPr>
          <p:cNvSpPr>
            <a:spLocks noGrp="1"/>
          </p:cNvSpPr>
          <p:nvPr>
            <p:ph type="sldNum" sz="quarter" idx="12"/>
          </p:nvPr>
        </p:nvSpPr>
        <p:spPr/>
        <p:txBody>
          <a:bodyPr/>
          <a:lstStyle/>
          <a:p>
            <a:fld id="{5A33CB2A-1702-4C1D-9CC4-8D472D39F19E}" type="slidenum">
              <a:rPr lang="en-US" smtClean="0">
                <a:solidFill>
                  <a:srgbClr val="C00000"/>
                </a:solidFill>
              </a:rPr>
              <a:t>4</a:t>
            </a:fld>
            <a:endParaRPr lang="en-US">
              <a:solidFill>
                <a:srgbClr val="C00000"/>
              </a:solidFill>
            </a:endParaRPr>
          </a:p>
        </p:txBody>
      </p:sp>
      <p:sp>
        <p:nvSpPr>
          <p:cNvPr id="4" name="Marcador de contenido 2">
            <a:extLst>
              <a:ext uri="{FF2B5EF4-FFF2-40B4-BE49-F238E27FC236}">
                <a16:creationId xmlns:a16="http://schemas.microsoft.com/office/drawing/2014/main" id="{64974AF6-1AA8-B60F-FABC-56BA441F2067}"/>
              </a:ext>
            </a:extLst>
          </p:cNvPr>
          <p:cNvSpPr txBox="1">
            <a:spLocks/>
          </p:cNvSpPr>
          <p:nvPr/>
        </p:nvSpPr>
        <p:spPr>
          <a:xfrm>
            <a:off x="6285186" y="1810524"/>
            <a:ext cx="5538951" cy="3777023"/>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buNone/>
            </a:pPr>
            <a:r>
              <a:rPr lang="en-US" sz="2000" b="1" dirty="0">
                <a:latin typeface="Arial" panose="020B0604020202020204" pitchFamily="34" charset="0"/>
                <a:cs typeface="Arial" panose="020B0604020202020204" pitchFamily="34" charset="0"/>
              </a:rPr>
              <a:t>Objetivos específicos</a:t>
            </a:r>
          </a:p>
          <a:p>
            <a:pPr algn="just">
              <a:buFont typeface="Wingdings" panose="05000000000000000000" pitchFamily="2" charset="2"/>
              <a:buChar char="q"/>
            </a:pPr>
            <a:r>
              <a:rPr lang="en-US" sz="2000" dirty="0">
                <a:latin typeface="Arial" panose="020B0604020202020204" pitchFamily="34" charset="0"/>
                <a:cs typeface="Arial" panose="020B0604020202020204" pitchFamily="34" charset="0"/>
              </a:rPr>
              <a:t> </a:t>
            </a:r>
            <a:r>
              <a:rPr lang="es-ES" sz="2000" dirty="0">
                <a:latin typeface="Arial" panose="020B0604020202020204" pitchFamily="34" charset="0"/>
                <a:cs typeface="Arial" panose="020B0604020202020204" pitchFamily="34" charset="0"/>
              </a:rPr>
              <a:t>Calcular la capacidad y carga térmica del sistema. </a:t>
            </a:r>
            <a:endParaRPr lang="en-US" sz="2000" dirty="0">
              <a:latin typeface="Arial" panose="020B0604020202020204" pitchFamily="34" charset="0"/>
              <a:cs typeface="Arial" panose="020B0604020202020204" pitchFamily="34" charset="0"/>
            </a:endParaRPr>
          </a:p>
          <a:p>
            <a:pPr>
              <a:buFont typeface="Wingdings" panose="05000000000000000000" pitchFamily="2" charset="2"/>
              <a:buChar char="q"/>
            </a:pPr>
            <a:r>
              <a:rPr lang="en-US" sz="2000" dirty="0">
                <a:latin typeface="Arial" panose="020B0604020202020204" pitchFamily="34" charset="0"/>
                <a:cs typeface="Arial" panose="020B0604020202020204" pitchFamily="34" charset="0"/>
              </a:rPr>
              <a:t> S</a:t>
            </a:r>
            <a:r>
              <a:rPr lang="es-ES" sz="2000" dirty="0">
                <a:latin typeface="Arial" panose="020B0604020202020204" pitchFamily="34" charset="0"/>
                <a:cs typeface="Arial" panose="020B0604020202020204" pitchFamily="34" charset="0"/>
              </a:rPr>
              <a:t>elección de elementos térmicos bajo las especificaciones obtenidas de la cámara.</a:t>
            </a:r>
          </a:p>
          <a:p>
            <a:pPr algn="just">
              <a:buFont typeface="Wingdings" panose="05000000000000000000" pitchFamily="2" charset="2"/>
              <a:buChar char="q"/>
            </a:pPr>
            <a:r>
              <a:rPr lang="en-US" sz="2000" dirty="0">
                <a:latin typeface="Arial" panose="020B0604020202020204" pitchFamily="34" charset="0"/>
                <a:cs typeface="Arial" panose="020B0604020202020204" pitchFamily="34" charset="0"/>
              </a:rPr>
              <a:t> </a:t>
            </a:r>
            <a:r>
              <a:rPr lang="es-ES" sz="2000" dirty="0">
                <a:latin typeface="Arial" panose="020B0604020202020204" pitchFamily="34" charset="0"/>
                <a:cs typeface="Arial" panose="020B0604020202020204" pitchFamily="34" charset="0"/>
              </a:rPr>
              <a:t>Determinar la capacidad de almacenamiento en función del espacio disponible en la clínica 40 de Azcapotzalco.</a:t>
            </a:r>
          </a:p>
          <a:p>
            <a:pPr algn="just">
              <a:buFont typeface="Wingdings" panose="05000000000000000000" pitchFamily="2" charset="2"/>
              <a:buChar char="q"/>
            </a:pPr>
            <a:r>
              <a:rPr lang="es-ES" sz="2000" dirty="0">
                <a:latin typeface="Arial" panose="020B0604020202020204" pitchFamily="34" charset="0"/>
                <a:cs typeface="Arial" panose="020B0604020202020204" pitchFamily="34" charset="0"/>
              </a:rPr>
              <a:t>Generar una cámara de dimensiones óptimas comparadas a las del mercado.</a:t>
            </a:r>
          </a:p>
        </p:txBody>
      </p:sp>
      <p:pic>
        <p:nvPicPr>
          <p:cNvPr id="25" name="Picture 24" descr="Bombilla en fondo amarillo con rayos de luz y cable pintados">
            <a:extLst>
              <a:ext uri="{FF2B5EF4-FFF2-40B4-BE49-F238E27FC236}">
                <a16:creationId xmlns:a16="http://schemas.microsoft.com/office/drawing/2014/main" id="{781A1F4F-63C9-6F31-D877-9B6B2951D8E1}"/>
              </a:ext>
            </a:extLst>
          </p:cNvPr>
          <p:cNvPicPr>
            <a:picLocks noChangeAspect="1"/>
          </p:cNvPicPr>
          <p:nvPr/>
        </p:nvPicPr>
        <p:blipFill rotWithShape="1">
          <a:blip r:embed="rId2">
            <a:duotone>
              <a:prstClr val="black"/>
              <a:schemeClr val="accent2">
                <a:tint val="45000"/>
                <a:satMod val="400000"/>
              </a:schemeClr>
            </a:duotone>
          </a:blip>
          <a:srcRect t="10901" b="58"/>
          <a:stretch/>
        </p:blipFill>
        <p:spPr>
          <a:xfrm>
            <a:off x="4694" y="-4245"/>
            <a:ext cx="6762810" cy="3703281"/>
          </a:xfrm>
          <a:custGeom>
            <a:avLst/>
            <a:gdLst/>
            <a:ahLst/>
            <a:cxnLst/>
            <a:rect l="l" t="t" r="r" b="b"/>
            <a:pathLst>
              <a:path w="7872431" h="4310904">
                <a:moveTo>
                  <a:pt x="0" y="0"/>
                </a:moveTo>
                <a:lnTo>
                  <a:pt x="7872431" y="0"/>
                </a:lnTo>
                <a:lnTo>
                  <a:pt x="3042989" y="3788060"/>
                </a:lnTo>
                <a:cubicBezTo>
                  <a:pt x="2579199" y="4115583"/>
                  <a:pt x="2047750" y="4286391"/>
                  <a:pt x="1514750" y="4308448"/>
                </a:cubicBezTo>
                <a:cubicBezTo>
                  <a:pt x="1015062" y="4329127"/>
                  <a:pt x="514010" y="4219067"/>
                  <a:pt x="66064" y="3984830"/>
                </a:cubicBezTo>
                <a:lnTo>
                  <a:pt x="0" y="3947746"/>
                </a:lnTo>
                <a:close/>
              </a:path>
            </a:pathLst>
          </a:custGeom>
        </p:spPr>
      </p:pic>
      <p:sp>
        <p:nvSpPr>
          <p:cNvPr id="3" name="Marcador de contenido 2">
            <a:extLst>
              <a:ext uri="{FF2B5EF4-FFF2-40B4-BE49-F238E27FC236}">
                <a16:creationId xmlns:a16="http://schemas.microsoft.com/office/drawing/2014/main" id="{F8AEABDB-8D16-3245-AC62-D7DD80BCAD5A}"/>
              </a:ext>
            </a:extLst>
          </p:cNvPr>
          <p:cNvSpPr>
            <a:spLocks/>
          </p:cNvSpPr>
          <p:nvPr/>
        </p:nvSpPr>
        <p:spPr>
          <a:xfrm>
            <a:off x="1634058" y="3699035"/>
            <a:ext cx="4461942" cy="2491645"/>
          </a:xfrm>
          <a:prstGeom prst="rect">
            <a:avLst/>
          </a:prstGeom>
        </p:spPr>
        <p:txBody>
          <a:bodyPr/>
          <a:lstStyle/>
          <a:p>
            <a:pPr defTabSz="786384">
              <a:spcAft>
                <a:spcPts val="600"/>
              </a:spcAft>
            </a:pPr>
            <a:r>
              <a:rPr lang="es-MX" sz="2000" b="1" kern="1200" dirty="0">
                <a:solidFill>
                  <a:schemeClr val="tx1"/>
                </a:solidFill>
                <a:latin typeface="Arial" panose="020B0604020202020204" pitchFamily="34" charset="0"/>
                <a:cs typeface="Arial" panose="020B0604020202020204" pitchFamily="34" charset="0"/>
              </a:rPr>
              <a:t>Objetivo General</a:t>
            </a:r>
          </a:p>
          <a:p>
            <a:pPr marL="285750" indent="-285750" algn="just" defTabSz="786384">
              <a:spcAft>
                <a:spcPts val="600"/>
              </a:spcAft>
              <a:buFont typeface="Wingdings" panose="05000000000000000000" pitchFamily="2" charset="2"/>
              <a:buChar char="q"/>
            </a:pPr>
            <a:r>
              <a:rPr lang="es-ES" sz="2000" kern="1200" dirty="0">
                <a:solidFill>
                  <a:schemeClr val="tx1"/>
                </a:solidFill>
                <a:latin typeface="Arial" panose="020B0604020202020204" pitchFamily="34" charset="0"/>
                <a:cs typeface="Arial" panose="020B0604020202020204" pitchFamily="34" charset="0"/>
              </a:rPr>
              <a:t>Diseñar y calcular una cámara de refrigeración para la conservación de insulina ubicada en la Ciudad de México.</a:t>
            </a:r>
            <a:endParaRPr lang="es-MX"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22673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graphicFrame>
            <p:nvGraphicFramePr>
              <p:cNvPr id="5" name="Marcador de contenido 2">
                <a:extLst>
                  <a:ext uri="{FF2B5EF4-FFF2-40B4-BE49-F238E27FC236}">
                    <a16:creationId xmlns:a16="http://schemas.microsoft.com/office/drawing/2014/main" id="{AF59F44D-4E9C-7997-7C82-F9A0B8AD16BA}"/>
                  </a:ext>
                </a:extLst>
              </p:cNvPr>
              <p:cNvGraphicFramePr>
                <a:graphicFrameLocks noGrp="1"/>
              </p:cNvGraphicFramePr>
              <p:nvPr>
                <p:ph idx="1"/>
                <p:extLst>
                  <p:ext uri="{D42A27DB-BD31-4B8C-83A1-F6EECF244321}">
                    <p14:modId xmlns:p14="http://schemas.microsoft.com/office/powerpoint/2010/main" val="145274887"/>
                  </p:ext>
                </p:extLst>
              </p:nvPr>
            </p:nvGraphicFramePr>
            <p:xfrm>
              <a:off x="2001519" y="2204719"/>
              <a:ext cx="8217302" cy="31191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p:graphicFrame>
            <p:nvGraphicFramePr>
              <p:cNvPr id="5" name="Marcador de contenido 2">
                <a:extLst>
                  <a:ext uri="{FF2B5EF4-FFF2-40B4-BE49-F238E27FC236}">
                    <a16:creationId xmlns:a16="http://schemas.microsoft.com/office/drawing/2014/main" id="{AF59F44D-4E9C-7997-7C82-F9A0B8AD16BA}"/>
                  </a:ext>
                </a:extLst>
              </p:cNvPr>
              <p:cNvGraphicFramePr>
                <a:graphicFrameLocks noGrp="1"/>
              </p:cNvGraphicFramePr>
              <p:nvPr>
                <p:ph idx="1"/>
                <p:extLst>
                  <p:ext uri="{D42A27DB-BD31-4B8C-83A1-F6EECF244321}">
                    <p14:modId xmlns:p14="http://schemas.microsoft.com/office/powerpoint/2010/main" val="145274887"/>
                  </p:ext>
                </p:extLst>
              </p:nvPr>
            </p:nvGraphicFramePr>
            <p:xfrm>
              <a:off x="2001519" y="2204719"/>
              <a:ext cx="8217302" cy="3119120"/>
            </p:xfrm>
            <a:graphic>
              <a:graphicData uri="http://schemas.openxmlformats.org/drawingml/2006/diagram">
                <dgm:relIds xmlns:dgm="http://schemas.openxmlformats.org/drawingml/2006/diagram" xmlns:r="http://schemas.openxmlformats.org/officeDocument/2006/relationships" r:dm="rId7" r:lo="rId3" r:qs="rId4" r:cs="rId5"/>
              </a:graphicData>
            </a:graphic>
          </p:graphicFrame>
        </mc:Fallback>
      </mc:AlternateContent>
      <p:sp>
        <p:nvSpPr>
          <p:cNvPr id="3" name="Marcador de número de diapositiva 2">
            <a:extLst>
              <a:ext uri="{FF2B5EF4-FFF2-40B4-BE49-F238E27FC236}">
                <a16:creationId xmlns:a16="http://schemas.microsoft.com/office/drawing/2014/main" id="{82E266B2-AB24-0576-784E-86A6F8867DAB}"/>
              </a:ext>
            </a:extLst>
          </p:cNvPr>
          <p:cNvSpPr>
            <a:spLocks noGrp="1"/>
          </p:cNvSpPr>
          <p:nvPr>
            <p:ph type="sldNum" sz="quarter" idx="12"/>
          </p:nvPr>
        </p:nvSpPr>
        <p:spPr/>
        <p:txBody>
          <a:bodyPr vert="horz" lIns="91440" tIns="45720" rIns="91440" bIns="45720" rtlCol="0" anchor="ctr">
            <a:normAutofit/>
          </a:bodyPr>
          <a:lstStyle/>
          <a:p>
            <a:pPr>
              <a:spcAft>
                <a:spcPts val="600"/>
              </a:spcAft>
            </a:pPr>
            <a:fld id="{5A33CB2A-1702-4C1D-9CC4-8D472D39F19E}" type="slidenum">
              <a:rPr lang="en-US" smtClean="0">
                <a:solidFill>
                  <a:srgbClr val="C00000"/>
                </a:solidFill>
              </a:rPr>
              <a:pPr>
                <a:spcAft>
                  <a:spcPts val="600"/>
                </a:spcAft>
              </a:pPr>
              <a:t>5</a:t>
            </a:fld>
            <a:endParaRPr lang="en-US" dirty="0">
              <a:solidFill>
                <a:srgbClr val="C00000"/>
              </a:solidFill>
            </a:endParaRPr>
          </a:p>
        </p:txBody>
      </p:sp>
      <p:sp>
        <p:nvSpPr>
          <p:cNvPr id="6" name="Título 1">
            <a:extLst>
              <a:ext uri="{FF2B5EF4-FFF2-40B4-BE49-F238E27FC236}">
                <a16:creationId xmlns:a16="http://schemas.microsoft.com/office/drawing/2014/main" id="{C1DF0B95-1615-A080-9051-D6EDF642177F}"/>
              </a:ext>
            </a:extLst>
          </p:cNvPr>
          <p:cNvSpPr txBox="1">
            <a:spLocks/>
          </p:cNvSpPr>
          <p:nvPr/>
        </p:nvSpPr>
        <p:spPr>
          <a:xfrm>
            <a:off x="8263007" y="0"/>
            <a:ext cx="3924299" cy="10450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600" b="1" dirty="0">
                <a:solidFill>
                  <a:srgbClr val="C00000"/>
                </a:solidFill>
                <a:latin typeface="Arial" panose="020B0604020202020204" pitchFamily="34" charset="0"/>
                <a:cs typeface="Arial" panose="020B0604020202020204" pitchFamily="34" charset="0"/>
              </a:rPr>
              <a:t>Justificación</a:t>
            </a:r>
            <a:endParaRPr lang="en-US" sz="3600" b="1"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56115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AD41B166-4791-86C1-7843-DDA5D1922E8A}"/>
              </a:ext>
            </a:extLst>
          </p:cNvPr>
          <p:cNvSpPr>
            <a:spLocks noGrp="1"/>
          </p:cNvSpPr>
          <p:nvPr>
            <p:ph type="title"/>
          </p:nvPr>
        </p:nvSpPr>
        <p:spPr>
          <a:xfrm>
            <a:off x="5044966" y="0"/>
            <a:ext cx="7147034" cy="1359356"/>
          </a:xfrm>
        </p:spPr>
        <p:txBody>
          <a:bodyPr anchor="ctr">
            <a:normAutofit/>
          </a:bodyPr>
          <a:lstStyle/>
          <a:p>
            <a:pPr algn="r"/>
            <a:r>
              <a:rPr lang="es-MX" b="1" dirty="0">
                <a:solidFill>
                  <a:srgbClr val="C00000"/>
                </a:solidFill>
                <a:latin typeface="Arial" panose="020B0604020202020204" pitchFamily="34" charset="0"/>
                <a:cs typeface="Arial" panose="020B0604020202020204" pitchFamily="34" charset="0"/>
              </a:rPr>
              <a:t>Antecedentes históricos de la refrigeración</a:t>
            </a:r>
          </a:p>
        </p:txBody>
      </p:sp>
      <p:pic>
        <p:nvPicPr>
          <p:cNvPr id="6" name="Marcador de contenido 5" descr="Escala de tiempo&#10;&#10;Descripción generada automáticamente">
            <a:extLst>
              <a:ext uri="{FF2B5EF4-FFF2-40B4-BE49-F238E27FC236}">
                <a16:creationId xmlns:a16="http://schemas.microsoft.com/office/drawing/2014/main" id="{6876097C-91F9-B1B0-32E8-F92185B9FF6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7221"/>
          <a:stretch/>
        </p:blipFill>
        <p:spPr>
          <a:xfrm>
            <a:off x="1346769" y="1404609"/>
            <a:ext cx="9324004" cy="5134303"/>
          </a:xfrm>
        </p:spPr>
      </p:pic>
      <p:sp>
        <p:nvSpPr>
          <p:cNvPr id="4" name="Marcador de número de diapositiva 3">
            <a:extLst>
              <a:ext uri="{FF2B5EF4-FFF2-40B4-BE49-F238E27FC236}">
                <a16:creationId xmlns:a16="http://schemas.microsoft.com/office/drawing/2014/main" id="{2BE9DCFD-7ED0-6F95-C0EE-F1683BB2277C}"/>
              </a:ext>
            </a:extLst>
          </p:cNvPr>
          <p:cNvSpPr>
            <a:spLocks noGrp="1"/>
          </p:cNvSpPr>
          <p:nvPr>
            <p:ph type="sldNum" sz="quarter" idx="12"/>
          </p:nvPr>
        </p:nvSpPr>
        <p:spPr/>
        <p:txBody>
          <a:bodyPr/>
          <a:lstStyle/>
          <a:p>
            <a:fld id="{5A33CB2A-1702-4C1D-9CC4-8D472D39F19E}" type="slidenum">
              <a:rPr lang="en-US" smtClean="0">
                <a:solidFill>
                  <a:srgbClr val="C00000"/>
                </a:solidFill>
              </a:rPr>
              <a:t>6</a:t>
            </a:fld>
            <a:endParaRPr lang="en-US">
              <a:solidFill>
                <a:srgbClr val="C00000"/>
              </a:solidFill>
            </a:endParaRPr>
          </a:p>
        </p:txBody>
      </p:sp>
    </p:spTree>
    <p:extLst>
      <p:ext uri="{BB962C8B-B14F-4D97-AF65-F5344CB8AC3E}">
        <p14:creationId xmlns:p14="http://schemas.microsoft.com/office/powerpoint/2010/main" val="1486757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0DD5CA-9EC8-18EE-FE08-D2D8F4E771FB}"/>
              </a:ext>
            </a:extLst>
          </p:cNvPr>
          <p:cNvSpPr>
            <a:spLocks noGrp="1"/>
          </p:cNvSpPr>
          <p:nvPr>
            <p:ph type="title"/>
          </p:nvPr>
        </p:nvSpPr>
        <p:spPr>
          <a:xfrm>
            <a:off x="3584233" y="68049"/>
            <a:ext cx="8593923" cy="966667"/>
          </a:xfrm>
        </p:spPr>
        <p:txBody>
          <a:bodyPr anchor="ctr">
            <a:normAutofit/>
          </a:bodyPr>
          <a:lstStyle/>
          <a:p>
            <a:pPr algn="r"/>
            <a:r>
              <a:rPr lang="es-MX" dirty="0">
                <a:solidFill>
                  <a:srgbClr val="C00000"/>
                </a:solidFill>
                <a:latin typeface="Arial" panose="020B0604020202020204" pitchFamily="34" charset="0"/>
                <a:cs typeface="Arial" panose="020B0604020202020204" pitchFamily="34" charset="0"/>
              </a:rPr>
              <a:t>Ciencias aplicadas al proyecto </a:t>
            </a:r>
          </a:p>
        </p:txBody>
      </p:sp>
      <p:graphicFrame>
        <p:nvGraphicFramePr>
          <p:cNvPr id="5" name="Marcador de contenido 2">
            <a:extLst>
              <a:ext uri="{FF2B5EF4-FFF2-40B4-BE49-F238E27FC236}">
                <a16:creationId xmlns:a16="http://schemas.microsoft.com/office/drawing/2014/main" id="{A1425A22-D12F-91FE-B0E7-5D26201EBE5B}"/>
              </a:ext>
            </a:extLst>
          </p:cNvPr>
          <p:cNvGraphicFramePr>
            <a:graphicFrameLocks noGrp="1"/>
          </p:cNvGraphicFramePr>
          <p:nvPr>
            <p:ph idx="1"/>
            <p:extLst>
              <p:ext uri="{D42A27DB-BD31-4B8C-83A1-F6EECF244321}">
                <p14:modId xmlns:p14="http://schemas.microsoft.com/office/powerpoint/2010/main" val="573593457"/>
              </p:ext>
            </p:extLst>
          </p:nvPr>
        </p:nvGraphicFramePr>
        <p:xfrm>
          <a:off x="4677295" y="1389163"/>
          <a:ext cx="6407800" cy="44341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Marcador de número de diapositiva 2">
            <a:extLst>
              <a:ext uri="{FF2B5EF4-FFF2-40B4-BE49-F238E27FC236}">
                <a16:creationId xmlns:a16="http://schemas.microsoft.com/office/drawing/2014/main" id="{52313519-1894-A509-794B-E43AEA51AB8A}"/>
              </a:ext>
            </a:extLst>
          </p:cNvPr>
          <p:cNvSpPr>
            <a:spLocks noGrp="1"/>
          </p:cNvSpPr>
          <p:nvPr>
            <p:ph type="sldNum" sz="quarter" idx="12"/>
          </p:nvPr>
        </p:nvSpPr>
        <p:spPr/>
        <p:txBody>
          <a:bodyPr>
            <a:normAutofit/>
          </a:bodyPr>
          <a:lstStyle/>
          <a:p>
            <a:pPr>
              <a:spcAft>
                <a:spcPts val="600"/>
              </a:spcAft>
            </a:pPr>
            <a:fld id="{5A33CB2A-1702-4C1D-9CC4-8D472D39F19E}" type="slidenum">
              <a:rPr lang="en-US" smtClean="0">
                <a:solidFill>
                  <a:srgbClr val="C00000"/>
                </a:solidFill>
              </a:rPr>
              <a:pPr>
                <a:spcAft>
                  <a:spcPts val="600"/>
                </a:spcAft>
              </a:pPr>
              <a:t>7</a:t>
            </a:fld>
            <a:endParaRPr lang="en-US">
              <a:solidFill>
                <a:srgbClr val="C00000"/>
              </a:solidFill>
            </a:endParaRPr>
          </a:p>
        </p:txBody>
      </p:sp>
    </p:spTree>
    <p:extLst>
      <p:ext uri="{BB962C8B-B14F-4D97-AF65-F5344CB8AC3E}">
        <p14:creationId xmlns:p14="http://schemas.microsoft.com/office/powerpoint/2010/main" val="1323151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43ECE6-1299-446C-92F1-BD838E52E692}"/>
              </a:ext>
            </a:extLst>
          </p:cNvPr>
          <p:cNvSpPr>
            <a:spLocks noGrp="1"/>
          </p:cNvSpPr>
          <p:nvPr>
            <p:ph type="title"/>
          </p:nvPr>
        </p:nvSpPr>
        <p:spPr>
          <a:xfrm>
            <a:off x="8129553" y="0"/>
            <a:ext cx="4062447" cy="1114097"/>
          </a:xfrm>
        </p:spPr>
        <p:txBody>
          <a:bodyPr anchor="ctr">
            <a:normAutofit/>
          </a:bodyPr>
          <a:lstStyle/>
          <a:p>
            <a:r>
              <a:rPr lang="es-MX" b="1" dirty="0">
                <a:solidFill>
                  <a:srgbClr val="C00000"/>
                </a:solidFill>
                <a:latin typeface="Arial" panose="020B0604020202020204" pitchFamily="34" charset="0"/>
                <a:cs typeface="Arial" panose="020B0604020202020204" pitchFamily="34" charset="0"/>
              </a:rPr>
              <a:t>Marco Teórico</a:t>
            </a:r>
          </a:p>
        </p:txBody>
      </p:sp>
      <p:sp>
        <p:nvSpPr>
          <p:cNvPr id="3" name="Marcador de contenido 2">
            <a:extLst>
              <a:ext uri="{FF2B5EF4-FFF2-40B4-BE49-F238E27FC236}">
                <a16:creationId xmlns:a16="http://schemas.microsoft.com/office/drawing/2014/main" id="{A6042C59-4AE1-2A29-DAD3-6602CE81A526}"/>
              </a:ext>
            </a:extLst>
          </p:cNvPr>
          <p:cNvSpPr>
            <a:spLocks noGrp="1"/>
          </p:cNvSpPr>
          <p:nvPr>
            <p:ph idx="1"/>
          </p:nvPr>
        </p:nvSpPr>
        <p:spPr>
          <a:xfrm>
            <a:off x="1178533" y="2340942"/>
            <a:ext cx="5270939" cy="3240821"/>
          </a:xfrm>
        </p:spPr>
        <p:txBody>
          <a:bodyPr>
            <a:normAutofit/>
          </a:bodyPr>
          <a:lstStyle/>
          <a:p>
            <a:pPr marL="0" indent="0">
              <a:buNone/>
            </a:pPr>
            <a:r>
              <a:rPr lang="es-MX" sz="2400" dirty="0">
                <a:latin typeface="Arial" panose="020B0604020202020204" pitchFamily="34" charset="0"/>
                <a:cs typeface="Arial" panose="020B0604020202020204" pitchFamily="34" charset="0"/>
              </a:rPr>
              <a:t>Ciclo de refrigeración mecánica:</a:t>
            </a:r>
          </a:p>
          <a:p>
            <a:pPr marL="452438">
              <a:buFont typeface="Wingdings" panose="05000000000000000000" pitchFamily="2" charset="2"/>
              <a:buChar char="§"/>
            </a:pPr>
            <a:r>
              <a:rPr lang="es-MX" sz="2400" dirty="0">
                <a:latin typeface="Arial" panose="020B0604020202020204" pitchFamily="34" charset="0"/>
                <a:cs typeface="Arial" panose="020B0604020202020204" pitchFamily="34" charset="0"/>
              </a:rPr>
              <a:t>Evaporador</a:t>
            </a:r>
          </a:p>
          <a:p>
            <a:pPr marL="452438">
              <a:buFont typeface="Wingdings" panose="05000000000000000000" pitchFamily="2" charset="2"/>
              <a:buChar char="§"/>
            </a:pPr>
            <a:r>
              <a:rPr lang="es-MX" sz="2400" dirty="0">
                <a:latin typeface="Arial" panose="020B0604020202020204" pitchFamily="34" charset="0"/>
                <a:cs typeface="Arial" panose="020B0604020202020204" pitchFamily="34" charset="0"/>
              </a:rPr>
              <a:t>Condensador </a:t>
            </a:r>
          </a:p>
          <a:p>
            <a:pPr marL="452438">
              <a:buFont typeface="Wingdings" panose="05000000000000000000" pitchFamily="2" charset="2"/>
              <a:buChar char="§"/>
            </a:pPr>
            <a:r>
              <a:rPr lang="es-MX" sz="2400" dirty="0">
                <a:latin typeface="Arial" panose="020B0604020202020204" pitchFamily="34" charset="0"/>
                <a:cs typeface="Arial" panose="020B0604020202020204" pitchFamily="34" charset="0"/>
              </a:rPr>
              <a:t>Compresor </a:t>
            </a:r>
          </a:p>
          <a:p>
            <a:pPr marL="452438">
              <a:buFont typeface="Wingdings" panose="05000000000000000000" pitchFamily="2" charset="2"/>
              <a:buChar char="§"/>
            </a:pPr>
            <a:r>
              <a:rPr lang="es-MX" sz="2400" dirty="0">
                <a:latin typeface="Arial" panose="020B0604020202020204" pitchFamily="34" charset="0"/>
                <a:cs typeface="Arial" panose="020B0604020202020204" pitchFamily="34" charset="0"/>
              </a:rPr>
              <a:t>Módulo de expansión</a:t>
            </a:r>
          </a:p>
          <a:p>
            <a:pPr marL="0" indent="0">
              <a:buNone/>
            </a:pPr>
            <a:endParaRPr lang="es-MX" dirty="0"/>
          </a:p>
        </p:txBody>
      </p:sp>
      <p:sp>
        <p:nvSpPr>
          <p:cNvPr id="7" name="Marcador de número de diapositiva 6">
            <a:extLst>
              <a:ext uri="{FF2B5EF4-FFF2-40B4-BE49-F238E27FC236}">
                <a16:creationId xmlns:a16="http://schemas.microsoft.com/office/drawing/2014/main" id="{2C766780-D962-EDCA-5C94-52C5C0A5F7F6}"/>
              </a:ext>
            </a:extLst>
          </p:cNvPr>
          <p:cNvSpPr>
            <a:spLocks noGrp="1"/>
          </p:cNvSpPr>
          <p:nvPr>
            <p:ph type="sldNum" sz="quarter" idx="12"/>
          </p:nvPr>
        </p:nvSpPr>
        <p:spPr/>
        <p:txBody>
          <a:bodyPr/>
          <a:lstStyle/>
          <a:p>
            <a:fld id="{5A33CB2A-1702-4C1D-9CC4-8D472D39F19E}" type="slidenum">
              <a:rPr lang="en-US" sz="1400" smtClean="0">
                <a:solidFill>
                  <a:srgbClr val="C00000"/>
                </a:solidFill>
              </a:rPr>
              <a:t>8</a:t>
            </a:fld>
            <a:endParaRPr lang="en-US" dirty="0">
              <a:solidFill>
                <a:srgbClr val="C00000"/>
              </a:solidFill>
            </a:endParaRPr>
          </a:p>
        </p:txBody>
      </p:sp>
      <p:pic>
        <p:nvPicPr>
          <p:cNvPr id="1026" name="Picture 2" descr="Cómo funciona el ciclo de refrigeración industrial? - Freeo">
            <a:extLst>
              <a:ext uri="{FF2B5EF4-FFF2-40B4-BE49-F238E27FC236}">
                <a16:creationId xmlns:a16="http://schemas.microsoft.com/office/drawing/2014/main" id="{7B2460EB-6F33-650A-3BCF-4432D72C8E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957" r="17168" b="1"/>
          <a:stretch/>
        </p:blipFill>
        <p:spPr bwMode="auto">
          <a:xfrm>
            <a:off x="6586109" y="1629103"/>
            <a:ext cx="4767691" cy="4403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253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A79E3D-AADF-209C-22FF-EC5F4C1473ED}"/>
              </a:ext>
            </a:extLst>
          </p:cNvPr>
          <p:cNvSpPr>
            <a:spLocks noGrp="1"/>
          </p:cNvSpPr>
          <p:nvPr>
            <p:ph type="title"/>
          </p:nvPr>
        </p:nvSpPr>
        <p:spPr>
          <a:xfrm>
            <a:off x="5787456" y="0"/>
            <a:ext cx="6194338" cy="903890"/>
          </a:xfrm>
        </p:spPr>
        <p:txBody>
          <a:bodyPr anchor="t">
            <a:noAutofit/>
          </a:bodyPr>
          <a:lstStyle/>
          <a:p>
            <a:pPr algn="r"/>
            <a:r>
              <a:rPr lang="es-MX" b="1" dirty="0">
                <a:solidFill>
                  <a:srgbClr val="C00000"/>
                </a:solidFill>
                <a:latin typeface="Arial" panose="020B0604020202020204" pitchFamily="34" charset="0"/>
                <a:cs typeface="Arial" panose="020B0604020202020204" pitchFamily="34" charset="0"/>
              </a:rPr>
              <a:t>Criterios del proyecto </a:t>
            </a:r>
          </a:p>
        </p:txBody>
      </p:sp>
      <p:graphicFrame>
        <p:nvGraphicFramePr>
          <p:cNvPr id="8" name="Marcador de contenido 2">
            <a:extLst>
              <a:ext uri="{FF2B5EF4-FFF2-40B4-BE49-F238E27FC236}">
                <a16:creationId xmlns:a16="http://schemas.microsoft.com/office/drawing/2014/main" id="{FF9C764A-0652-3C2F-DB10-4D5C3C280994}"/>
              </a:ext>
            </a:extLst>
          </p:cNvPr>
          <p:cNvGraphicFramePr>
            <a:graphicFrameLocks noGrp="1"/>
          </p:cNvGraphicFramePr>
          <p:nvPr>
            <p:ph idx="1"/>
            <p:extLst>
              <p:ext uri="{D42A27DB-BD31-4B8C-83A1-F6EECF244321}">
                <p14:modId xmlns:p14="http://schemas.microsoft.com/office/powerpoint/2010/main" val="3865491910"/>
              </p:ext>
            </p:extLst>
          </p:nvPr>
        </p:nvGraphicFramePr>
        <p:xfrm>
          <a:off x="2254217" y="813142"/>
          <a:ext cx="6194338" cy="59516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Marcador de número de diapositiva 2">
            <a:extLst>
              <a:ext uri="{FF2B5EF4-FFF2-40B4-BE49-F238E27FC236}">
                <a16:creationId xmlns:a16="http://schemas.microsoft.com/office/drawing/2014/main" id="{93F03D79-1F76-7657-D184-9F3D104B1CDE}"/>
              </a:ext>
            </a:extLst>
          </p:cNvPr>
          <p:cNvSpPr>
            <a:spLocks noGrp="1"/>
          </p:cNvSpPr>
          <p:nvPr>
            <p:ph type="sldNum" sz="quarter" idx="12"/>
          </p:nvPr>
        </p:nvSpPr>
        <p:spPr/>
        <p:txBody>
          <a:bodyPr>
            <a:normAutofit/>
          </a:bodyPr>
          <a:lstStyle/>
          <a:p>
            <a:pPr>
              <a:spcAft>
                <a:spcPts val="600"/>
              </a:spcAft>
            </a:pPr>
            <a:fld id="{5A33CB2A-1702-4C1D-9CC4-8D472D39F19E}" type="slidenum">
              <a:rPr lang="en-US" smtClean="0">
                <a:solidFill>
                  <a:srgbClr val="C00000"/>
                </a:solidFill>
              </a:rPr>
              <a:pPr>
                <a:spcAft>
                  <a:spcPts val="600"/>
                </a:spcAft>
              </a:pPr>
              <a:t>9</a:t>
            </a:fld>
            <a:endParaRPr lang="en-US" dirty="0">
              <a:solidFill>
                <a:srgbClr val="C00000"/>
              </a:solidFill>
            </a:endParaRPr>
          </a:p>
        </p:txBody>
      </p:sp>
    </p:spTree>
    <p:extLst>
      <p:ext uri="{BB962C8B-B14F-4D97-AF65-F5344CB8AC3E}">
        <p14:creationId xmlns:p14="http://schemas.microsoft.com/office/powerpoint/2010/main" val="163025280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eac466e5-1d39-44ce-9b02-a86b39ed336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16441F1285DD843A62E4F1746A956B0" ma:contentTypeVersion="15" ma:contentTypeDescription="Create a new document." ma:contentTypeScope="" ma:versionID="bb24de642a25479db910429ec6c4751a">
  <xsd:schema xmlns:xsd="http://www.w3.org/2001/XMLSchema" xmlns:xs="http://www.w3.org/2001/XMLSchema" xmlns:p="http://schemas.microsoft.com/office/2006/metadata/properties" xmlns:ns3="eac466e5-1d39-44ce-9b02-a86b39ed3360" xmlns:ns4="7be10c02-466e-4772-8cf9-f5bc447fc269" targetNamespace="http://schemas.microsoft.com/office/2006/metadata/properties" ma:root="true" ma:fieldsID="49206bf9e526fd128e69e5528ab1b2b1" ns3:_="" ns4:_="">
    <xsd:import namespace="eac466e5-1d39-44ce-9b02-a86b39ed3360"/>
    <xsd:import namespace="7be10c02-466e-4772-8cf9-f5bc447fc269"/>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SearchProperties" minOccurs="0"/>
                <xsd:element ref="ns3:MediaServiceObjectDetectorVersions" minOccurs="0"/>
                <xsd:element ref="ns3:_activity"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ac466e5-1d39-44ce-9b02-a86b39ed33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_activity" ma:index="21" nillable="true" ma:displayName="_activity" ma:hidden="true" ma:internalName="_activity">
      <xsd:simpleType>
        <xsd:restriction base="dms:Note"/>
      </xsd:simpleType>
    </xsd:element>
    <xsd:element name="MediaServiceDateTaken" ma:index="22"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be10c02-466e-4772-8cf9-f5bc447fc269"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A52871F-EBEA-4139-B496-0029F73EB2CF}">
  <ds:schemaRefs>
    <ds:schemaRef ds:uri="http://schemas.microsoft.com/sharepoint/v3/contenttype/forms"/>
  </ds:schemaRefs>
</ds:datastoreItem>
</file>

<file path=customXml/itemProps2.xml><?xml version="1.0" encoding="utf-8"?>
<ds:datastoreItem xmlns:ds="http://schemas.openxmlformats.org/officeDocument/2006/customXml" ds:itemID="{7EDAEBB0-F037-4738-ADC4-F52461EA33C7}">
  <ds:schemaRefs>
    <ds:schemaRef ds:uri="http://schemas.microsoft.com/office/infopath/2007/PartnerControls"/>
    <ds:schemaRef ds:uri="http://schemas.microsoft.com/office/2006/documentManagement/types"/>
    <ds:schemaRef ds:uri="eac466e5-1d39-44ce-9b02-a86b39ed3360"/>
    <ds:schemaRef ds:uri="http://purl.org/dc/terms/"/>
    <ds:schemaRef ds:uri="http://schemas.openxmlformats.org/package/2006/metadata/core-properties"/>
    <ds:schemaRef ds:uri="http://schemas.microsoft.com/office/2006/metadata/properties"/>
    <ds:schemaRef ds:uri="http://www.w3.org/XML/1998/namespace"/>
    <ds:schemaRef ds:uri="http://purl.org/dc/dcmitype/"/>
    <ds:schemaRef ds:uri="7be10c02-466e-4772-8cf9-f5bc447fc269"/>
    <ds:schemaRef ds:uri="http://purl.org/dc/elements/1.1/"/>
  </ds:schemaRefs>
</ds:datastoreItem>
</file>

<file path=customXml/itemProps3.xml><?xml version="1.0" encoding="utf-8"?>
<ds:datastoreItem xmlns:ds="http://schemas.openxmlformats.org/officeDocument/2006/customXml" ds:itemID="{EE80B3FF-B872-4C45-8CA1-221522D0BE89}">
  <ds:schemaRefs>
    <ds:schemaRef ds:uri="7be10c02-466e-4772-8cf9-f5bc447fc269"/>
    <ds:schemaRef ds:uri="eac466e5-1d39-44ce-9b02-a86b39ed336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3946</TotalTime>
  <Words>1320</Words>
  <Application>Microsoft Office PowerPoint</Application>
  <PresentationFormat>Panorámica</PresentationFormat>
  <Paragraphs>232</Paragraphs>
  <Slides>24</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24</vt:i4>
      </vt:variant>
    </vt:vector>
  </HeadingPairs>
  <TitlesOfParts>
    <vt:vector size="31" baseType="lpstr">
      <vt:lpstr>Aptos</vt:lpstr>
      <vt:lpstr>Aptos Display</vt:lpstr>
      <vt:lpstr>Arial</vt:lpstr>
      <vt:lpstr>Calibri</vt:lpstr>
      <vt:lpstr>Cambria Math</vt:lpstr>
      <vt:lpstr>Wingdings</vt:lpstr>
      <vt:lpstr>Tema de Office</vt:lpstr>
      <vt:lpstr>Presentación de PowerPoint</vt:lpstr>
      <vt:lpstr>Contenido</vt:lpstr>
      <vt:lpstr>Planteamiento del problema</vt:lpstr>
      <vt:lpstr>Objetivos</vt:lpstr>
      <vt:lpstr>Presentación de PowerPoint</vt:lpstr>
      <vt:lpstr>Antecedentes históricos de la refrigeración</vt:lpstr>
      <vt:lpstr>Ciencias aplicadas al proyecto </vt:lpstr>
      <vt:lpstr>Marco Teórico</vt:lpstr>
      <vt:lpstr>Criterios del proyecto </vt:lpstr>
      <vt:lpstr>Presentación de PowerPoint</vt:lpstr>
      <vt:lpstr>Almacenaje del producto </vt:lpstr>
      <vt:lpstr>Cálculos </vt:lpstr>
      <vt:lpstr>Cálculos </vt:lpstr>
      <vt:lpstr>Cálculos </vt:lpstr>
      <vt:lpstr>Cálculos </vt:lpstr>
      <vt:lpstr>Costos</vt:lpstr>
      <vt:lpstr>Costos</vt:lpstr>
      <vt:lpstr>Presentación de PowerPoint</vt:lpstr>
      <vt:lpstr>Presentación de PowerPoint</vt:lpstr>
      <vt:lpstr>Presentación de PowerPoint</vt:lpstr>
      <vt:lpstr>Conclusiones</vt:lpstr>
      <vt:lpstr>Recomendaciones</vt:lpstr>
      <vt:lpstr>Referencias</vt:lpstr>
      <vt:lpstr>Gracias por su atención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Calculo y selección de equipo de un sistema de refrigeración para un transporte refrigerado de camarón</dc:title>
  <dc:creator>David Jeremi Gonzalez Martinez</dc:creator>
  <cp:lastModifiedBy>MonjarazRamirez, Israel (FAOMX)</cp:lastModifiedBy>
  <cp:revision>8</cp:revision>
  <dcterms:created xsi:type="dcterms:W3CDTF">2024-06-07T01:00:37Z</dcterms:created>
  <dcterms:modified xsi:type="dcterms:W3CDTF">2024-12-13T19:11:13Z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0x010100D16441F1285DD843A62E4F1746A956B0</vt:lpwstr>
  </property>
</Properties>
</file>